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notesViewPr>
    <p:cSldViewPr snapToGrid="0">
      <p:cViewPr varScale="1">
        <p:scale>
          <a:sx n="49" d="100"/>
          <a:sy n="49" d="100"/>
        </p:scale>
        <p:origin x="2668" y="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ACF04B-CB2E-4639-9C5C-B34AF8DDDD41}"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en-US"/>
        </a:p>
      </dgm:t>
    </dgm:pt>
    <dgm:pt modelId="{B9472F54-FEB4-4129-B33C-095E4DA0880F}">
      <dgm:prSet phldrT="[Text]" custT="1"/>
      <dgm:spPr/>
      <dgm:t>
        <a:bodyPr/>
        <a:lstStyle/>
        <a:p>
          <a:pPr algn="ctr"/>
          <a:r>
            <a:rPr lang="en-US" sz="1800" b="1">
              <a:solidFill>
                <a:schemeClr val="tx1"/>
              </a:solidFill>
              <a:latin typeface="Times New Roman" panose="02020603050405020304" pitchFamily="18" charset="0"/>
              <a:cs typeface="Times New Roman" panose="02020603050405020304" pitchFamily="18" charset="0"/>
            </a:rPr>
            <a:t>Giúp GV</a:t>
          </a:r>
        </a:p>
      </dgm:t>
    </dgm:pt>
    <dgm:pt modelId="{1499465F-F59A-4C5D-875C-FF22A7B71232}" type="parTrans" cxnId="{61D5412E-E33A-471C-8295-B370B8A10448}">
      <dgm:prSet/>
      <dgm:spPr/>
      <dgm:t>
        <a:bodyPr/>
        <a:lstStyle/>
        <a:p>
          <a:endParaRPr lang="en-US" sz="1800" b="1">
            <a:solidFill>
              <a:schemeClr val="tx1"/>
            </a:solidFill>
            <a:latin typeface="Times New Roman" panose="02020603050405020304" pitchFamily="18" charset="0"/>
            <a:cs typeface="Times New Roman" panose="02020603050405020304" pitchFamily="18" charset="0"/>
          </a:endParaRPr>
        </a:p>
      </dgm:t>
    </dgm:pt>
    <dgm:pt modelId="{3D74C2BE-A7E6-4FB8-A598-2135C81C1E5F}" type="sibTrans" cxnId="{61D5412E-E33A-471C-8295-B370B8A10448}">
      <dgm:prSet custT="1"/>
      <dgm:spPr/>
      <dgm:t>
        <a:bodyPr/>
        <a:lstStyle/>
        <a:p>
          <a:endParaRPr lang="en-US" sz="1800" b="1">
            <a:solidFill>
              <a:schemeClr val="tx1"/>
            </a:solidFill>
            <a:latin typeface="Times New Roman" panose="02020603050405020304" pitchFamily="18" charset="0"/>
            <a:cs typeface="Times New Roman" panose="02020603050405020304" pitchFamily="18" charset="0"/>
          </a:endParaRPr>
        </a:p>
      </dgm:t>
    </dgm:pt>
    <dgm:pt modelId="{E4ED1F43-EF9C-4ECD-B630-E870606576D3}">
      <dgm:prSet phldrT="[Text]" custT="1"/>
      <dgm:spPr/>
      <dgm:t>
        <a:bodyPr/>
        <a:lstStyle/>
        <a:p>
          <a:r>
            <a:rPr lang="en-US" sz="1800" b="0">
              <a:solidFill>
                <a:schemeClr val="tx1"/>
              </a:solidFill>
              <a:latin typeface="Times New Roman" panose="02020603050405020304" pitchFamily="18" charset="0"/>
              <a:cs typeface="Times New Roman" panose="02020603050405020304" pitchFamily="18" charset="0"/>
            </a:rPr>
            <a:t>Đ</a:t>
          </a:r>
          <a:r>
            <a:rPr lang="vi-VN" sz="1800" b="0">
              <a:solidFill>
                <a:schemeClr val="tx1"/>
              </a:solidFill>
              <a:latin typeface="Times New Roman" panose="02020603050405020304" pitchFamily="18" charset="0"/>
              <a:cs typeface="Times New Roman" panose="02020603050405020304" pitchFamily="18" charset="0"/>
            </a:rPr>
            <a:t>iều chỉnh, đổi mới hình thức tổ chức, phương pháp giáo dục </a:t>
          </a:r>
          <a:endParaRPr lang="en-US" sz="1800" b="0">
            <a:solidFill>
              <a:schemeClr val="tx1"/>
            </a:solidFill>
            <a:latin typeface="Times New Roman" panose="02020603050405020304" pitchFamily="18" charset="0"/>
            <a:cs typeface="Times New Roman" panose="02020603050405020304" pitchFamily="18" charset="0"/>
          </a:endParaRPr>
        </a:p>
      </dgm:t>
    </dgm:pt>
    <dgm:pt modelId="{4C20D302-CB48-4ED9-91F5-D17F78153919}" type="parTrans" cxnId="{31DE828E-FE00-4E22-B7B1-7B02F09C9C03}">
      <dgm:prSet/>
      <dgm:spPr/>
      <dgm:t>
        <a:bodyPr/>
        <a:lstStyle/>
        <a:p>
          <a:endParaRPr lang="en-US" sz="1800" b="1">
            <a:solidFill>
              <a:schemeClr val="tx1"/>
            </a:solidFill>
            <a:latin typeface="Times New Roman" panose="02020603050405020304" pitchFamily="18" charset="0"/>
            <a:cs typeface="Times New Roman" panose="02020603050405020304" pitchFamily="18" charset="0"/>
          </a:endParaRPr>
        </a:p>
      </dgm:t>
    </dgm:pt>
    <dgm:pt modelId="{F2AE8BCE-5396-4BD7-BA02-C4D58D9CD95D}" type="sibTrans" cxnId="{31DE828E-FE00-4E22-B7B1-7B02F09C9C03}">
      <dgm:prSet/>
      <dgm:spPr/>
      <dgm:t>
        <a:bodyPr/>
        <a:lstStyle/>
        <a:p>
          <a:endParaRPr lang="en-US" sz="1800" b="1">
            <a:solidFill>
              <a:schemeClr val="tx1"/>
            </a:solidFill>
            <a:latin typeface="Times New Roman" panose="02020603050405020304" pitchFamily="18" charset="0"/>
            <a:cs typeface="Times New Roman" panose="02020603050405020304" pitchFamily="18" charset="0"/>
          </a:endParaRPr>
        </a:p>
      </dgm:t>
    </dgm:pt>
    <dgm:pt modelId="{BA03EEC0-D7EB-422C-BC01-E6F0CFA9A5C8}">
      <dgm:prSet phldrT="[Text]" custT="1"/>
      <dgm:spPr/>
      <dgm:t>
        <a:bodyPr/>
        <a:lstStyle/>
        <a:p>
          <a:pPr algn="ctr"/>
          <a:r>
            <a:rPr lang="en-US" sz="1800" b="1">
              <a:solidFill>
                <a:schemeClr val="tx1"/>
              </a:solidFill>
              <a:latin typeface="Times New Roman" panose="02020603050405020304" pitchFamily="18" charset="0"/>
              <a:cs typeface="Times New Roman" panose="02020603050405020304" pitchFamily="18" charset="0"/>
            </a:rPr>
            <a:t>Giúp HS</a:t>
          </a:r>
        </a:p>
      </dgm:t>
    </dgm:pt>
    <dgm:pt modelId="{766E8A23-26B3-496E-AF38-DA3A7FFACB38}" type="parTrans" cxnId="{28A3692D-3AC8-4B79-800D-5F5245F77C10}">
      <dgm:prSet/>
      <dgm:spPr/>
      <dgm:t>
        <a:bodyPr/>
        <a:lstStyle/>
        <a:p>
          <a:endParaRPr lang="en-US" sz="1800" b="1">
            <a:solidFill>
              <a:schemeClr val="tx1"/>
            </a:solidFill>
            <a:latin typeface="Times New Roman" panose="02020603050405020304" pitchFamily="18" charset="0"/>
            <a:cs typeface="Times New Roman" panose="02020603050405020304" pitchFamily="18" charset="0"/>
          </a:endParaRPr>
        </a:p>
      </dgm:t>
    </dgm:pt>
    <dgm:pt modelId="{B549FE22-B285-4375-98C4-B6538A8ACD52}" type="sibTrans" cxnId="{28A3692D-3AC8-4B79-800D-5F5245F77C10}">
      <dgm:prSet custT="1"/>
      <dgm:spPr/>
      <dgm:t>
        <a:bodyPr/>
        <a:lstStyle/>
        <a:p>
          <a:endParaRPr lang="en-US" sz="1800" b="1">
            <a:solidFill>
              <a:schemeClr val="tx1"/>
            </a:solidFill>
            <a:latin typeface="Times New Roman" panose="02020603050405020304" pitchFamily="18" charset="0"/>
            <a:cs typeface="Times New Roman" panose="02020603050405020304" pitchFamily="18" charset="0"/>
          </a:endParaRPr>
        </a:p>
      </dgm:t>
    </dgm:pt>
    <dgm:pt modelId="{194AF104-A6F1-48E1-BA65-8C6CA7439D95}">
      <dgm:prSet phldrT="[Text]" custT="1"/>
      <dgm:spPr/>
      <dgm:t>
        <a:bodyPr/>
        <a:lstStyle/>
        <a:p>
          <a:r>
            <a:rPr lang="en-US" sz="1800" b="0">
              <a:solidFill>
                <a:schemeClr val="tx1"/>
              </a:solidFill>
              <a:latin typeface="Times New Roman" panose="02020603050405020304" pitchFamily="18" charset="0"/>
              <a:cs typeface="Times New Roman" panose="02020603050405020304" pitchFamily="18" charset="0"/>
            </a:rPr>
            <a:t>Tự nhận xét, tham gia nhận xét; tự học, tự điều chỉnh </a:t>
          </a:r>
        </a:p>
      </dgm:t>
    </dgm:pt>
    <dgm:pt modelId="{E0451DE0-0343-4A5F-8507-0E32C15D0FCF}" type="parTrans" cxnId="{8B8C03DA-6D19-4DCC-A4C9-3E1287B17B8C}">
      <dgm:prSet/>
      <dgm:spPr/>
      <dgm:t>
        <a:bodyPr/>
        <a:lstStyle/>
        <a:p>
          <a:endParaRPr lang="en-US" sz="1800" b="1">
            <a:solidFill>
              <a:schemeClr val="tx1"/>
            </a:solidFill>
            <a:latin typeface="Times New Roman" panose="02020603050405020304" pitchFamily="18" charset="0"/>
            <a:cs typeface="Times New Roman" panose="02020603050405020304" pitchFamily="18" charset="0"/>
          </a:endParaRPr>
        </a:p>
      </dgm:t>
    </dgm:pt>
    <dgm:pt modelId="{EA6C0707-3CD0-4F43-B08D-6C817AC3AF5C}" type="sibTrans" cxnId="{8B8C03DA-6D19-4DCC-A4C9-3E1287B17B8C}">
      <dgm:prSet/>
      <dgm:spPr/>
      <dgm:t>
        <a:bodyPr/>
        <a:lstStyle/>
        <a:p>
          <a:endParaRPr lang="en-US" sz="1800" b="1">
            <a:solidFill>
              <a:schemeClr val="tx1"/>
            </a:solidFill>
            <a:latin typeface="Times New Roman" panose="02020603050405020304" pitchFamily="18" charset="0"/>
            <a:cs typeface="Times New Roman" panose="02020603050405020304" pitchFamily="18" charset="0"/>
          </a:endParaRPr>
        </a:p>
      </dgm:t>
    </dgm:pt>
    <dgm:pt modelId="{D11B7EA2-6DAC-4FF3-B002-F31663E10302}">
      <dgm:prSet phldrT="[Text]" custT="1"/>
      <dgm:spPr/>
      <dgm:t>
        <a:bodyPr/>
        <a:lstStyle/>
        <a:p>
          <a:pPr algn="ctr"/>
          <a:r>
            <a:rPr lang="en-US" sz="1800" b="1">
              <a:solidFill>
                <a:schemeClr val="tx1"/>
              </a:solidFill>
              <a:latin typeface="Times New Roman" panose="02020603050405020304" pitchFamily="18" charset="0"/>
              <a:cs typeface="Times New Roman" panose="02020603050405020304" pitchFamily="18" charset="0"/>
            </a:rPr>
            <a:t>Giúp CMHS</a:t>
          </a:r>
        </a:p>
      </dgm:t>
    </dgm:pt>
    <dgm:pt modelId="{ABFD1348-4880-4623-812D-4D73D5847761}" type="parTrans" cxnId="{4C5ED676-094B-46B3-873B-A4C10C5333C7}">
      <dgm:prSet/>
      <dgm:spPr/>
      <dgm:t>
        <a:bodyPr/>
        <a:lstStyle/>
        <a:p>
          <a:endParaRPr lang="en-US" sz="1800" b="1">
            <a:solidFill>
              <a:schemeClr val="tx1"/>
            </a:solidFill>
            <a:latin typeface="Times New Roman" panose="02020603050405020304" pitchFamily="18" charset="0"/>
            <a:cs typeface="Times New Roman" panose="02020603050405020304" pitchFamily="18" charset="0"/>
          </a:endParaRPr>
        </a:p>
      </dgm:t>
    </dgm:pt>
    <dgm:pt modelId="{BCC127C4-06F8-4F96-8B5E-2B3D30FE139A}" type="sibTrans" cxnId="{4C5ED676-094B-46B3-873B-A4C10C5333C7}">
      <dgm:prSet custT="1"/>
      <dgm:spPr/>
      <dgm:t>
        <a:bodyPr/>
        <a:lstStyle/>
        <a:p>
          <a:endParaRPr lang="en-US" sz="1800" b="1">
            <a:solidFill>
              <a:schemeClr val="tx1"/>
            </a:solidFill>
            <a:latin typeface="Times New Roman" panose="02020603050405020304" pitchFamily="18" charset="0"/>
            <a:cs typeface="Times New Roman" panose="02020603050405020304" pitchFamily="18" charset="0"/>
          </a:endParaRPr>
        </a:p>
      </dgm:t>
    </dgm:pt>
    <dgm:pt modelId="{B3086485-D34A-4056-9752-F46D8E317E8C}">
      <dgm:prSet phldrT="[Text]" custT="1"/>
      <dgm:spPr/>
      <dgm:t>
        <a:bodyPr/>
        <a:lstStyle/>
        <a:p>
          <a:r>
            <a:rPr lang="en-US" sz="1800" b="0">
              <a:solidFill>
                <a:schemeClr val="tx1"/>
              </a:solidFill>
              <a:latin typeface="Times New Roman" panose="02020603050405020304" pitchFamily="18" charset="0"/>
              <a:cs typeface="Times New Roman" panose="02020603050405020304" pitchFamily="18" charset="0"/>
            </a:rPr>
            <a:t>Tham gia đánh giá quá trình và kết quả; tích cực hợp tác</a:t>
          </a:r>
        </a:p>
      </dgm:t>
    </dgm:pt>
    <dgm:pt modelId="{DB68C6D1-FAAE-4822-846B-41224E1643EE}" type="parTrans" cxnId="{862F6C7C-722F-4BB9-86FB-751A77FC3B36}">
      <dgm:prSet/>
      <dgm:spPr/>
      <dgm:t>
        <a:bodyPr/>
        <a:lstStyle/>
        <a:p>
          <a:endParaRPr lang="en-US" sz="1800" b="1">
            <a:solidFill>
              <a:schemeClr val="tx1"/>
            </a:solidFill>
            <a:latin typeface="Times New Roman" panose="02020603050405020304" pitchFamily="18" charset="0"/>
            <a:cs typeface="Times New Roman" panose="02020603050405020304" pitchFamily="18" charset="0"/>
          </a:endParaRPr>
        </a:p>
      </dgm:t>
    </dgm:pt>
    <dgm:pt modelId="{3A65BDFE-3246-4867-AD35-93A15CABF0DD}" type="sibTrans" cxnId="{862F6C7C-722F-4BB9-86FB-751A77FC3B36}">
      <dgm:prSet/>
      <dgm:spPr/>
      <dgm:t>
        <a:bodyPr/>
        <a:lstStyle/>
        <a:p>
          <a:endParaRPr lang="en-US" sz="1800" b="1">
            <a:solidFill>
              <a:schemeClr val="tx1"/>
            </a:solidFill>
            <a:latin typeface="Times New Roman" panose="02020603050405020304" pitchFamily="18" charset="0"/>
            <a:cs typeface="Times New Roman" panose="02020603050405020304" pitchFamily="18" charset="0"/>
          </a:endParaRPr>
        </a:p>
      </dgm:t>
    </dgm:pt>
    <dgm:pt modelId="{D20CC5F8-FAA5-448F-9264-7C8195DF5BE0}">
      <dgm:prSet phldrT="[Text]" custT="1"/>
      <dgm:spPr/>
      <dgm:t>
        <a:bodyPr/>
        <a:lstStyle/>
        <a:p>
          <a:pPr algn="ctr"/>
          <a:r>
            <a:rPr lang="en-US" sz="1800" b="1">
              <a:solidFill>
                <a:schemeClr val="tx1"/>
              </a:solidFill>
              <a:latin typeface="Times New Roman" panose="02020603050405020304" pitchFamily="18" charset="0"/>
              <a:cs typeface="Times New Roman" panose="02020603050405020304" pitchFamily="18" charset="0"/>
            </a:rPr>
            <a:t>Giúp các tổ chức xã hội </a:t>
          </a:r>
        </a:p>
      </dgm:t>
    </dgm:pt>
    <dgm:pt modelId="{31A4D941-2947-47D4-9D18-F0BCE145F90E}" type="parTrans" cxnId="{CF35A549-8901-478E-AE1E-320306AA948D}">
      <dgm:prSet/>
      <dgm:spPr/>
      <dgm:t>
        <a:bodyPr/>
        <a:lstStyle/>
        <a:p>
          <a:endParaRPr lang="en-US" sz="1800" b="1">
            <a:solidFill>
              <a:schemeClr val="tx1"/>
            </a:solidFill>
            <a:latin typeface="Times New Roman" panose="02020603050405020304" pitchFamily="18" charset="0"/>
            <a:cs typeface="Times New Roman" panose="02020603050405020304" pitchFamily="18" charset="0"/>
          </a:endParaRPr>
        </a:p>
      </dgm:t>
    </dgm:pt>
    <dgm:pt modelId="{C3F21CFF-3759-4BCB-BF69-30190938580E}" type="sibTrans" cxnId="{CF35A549-8901-478E-AE1E-320306AA948D}">
      <dgm:prSet custT="1"/>
      <dgm:spPr/>
      <dgm:t>
        <a:bodyPr/>
        <a:lstStyle/>
        <a:p>
          <a:endParaRPr lang="en-US" sz="1800" b="1">
            <a:solidFill>
              <a:schemeClr val="tx1"/>
            </a:solidFill>
            <a:latin typeface="Times New Roman" panose="02020603050405020304" pitchFamily="18" charset="0"/>
            <a:cs typeface="Times New Roman" panose="02020603050405020304" pitchFamily="18" charset="0"/>
          </a:endParaRPr>
        </a:p>
      </dgm:t>
    </dgm:pt>
    <dgm:pt modelId="{BA0FC5B9-00B6-44C4-85B7-E75EE017DE03}">
      <dgm:prSet phldrT="[Text]" custT="1"/>
      <dgm:spPr/>
      <dgm:t>
        <a:bodyPr/>
        <a:lstStyle/>
        <a:p>
          <a:r>
            <a:rPr lang="en-US" sz="1800" b="0">
              <a:solidFill>
                <a:schemeClr val="tx1"/>
              </a:solidFill>
              <a:latin typeface="Times New Roman" panose="02020603050405020304" pitchFamily="18" charset="0"/>
              <a:cs typeface="Times New Roman" panose="02020603050405020304" pitchFamily="18" charset="0"/>
            </a:rPr>
            <a:t>Kịp thời chỉ đạo các hoạt động giáo dục</a:t>
          </a:r>
        </a:p>
      </dgm:t>
    </dgm:pt>
    <dgm:pt modelId="{2E337ECB-A859-4159-A25B-A458F2043F19}" type="parTrans" cxnId="{50737300-45DC-4B4A-AFB0-323A80757921}">
      <dgm:prSet/>
      <dgm:spPr/>
      <dgm:t>
        <a:bodyPr/>
        <a:lstStyle/>
        <a:p>
          <a:endParaRPr lang="en-US" sz="1800" b="1">
            <a:solidFill>
              <a:schemeClr val="tx1"/>
            </a:solidFill>
            <a:latin typeface="Times New Roman" panose="02020603050405020304" pitchFamily="18" charset="0"/>
            <a:cs typeface="Times New Roman" panose="02020603050405020304" pitchFamily="18" charset="0"/>
          </a:endParaRPr>
        </a:p>
      </dgm:t>
    </dgm:pt>
    <dgm:pt modelId="{FE037238-C0C7-4C5D-A80F-5AB2591BBC5D}" type="sibTrans" cxnId="{50737300-45DC-4B4A-AFB0-323A80757921}">
      <dgm:prSet/>
      <dgm:spPr/>
      <dgm:t>
        <a:bodyPr/>
        <a:lstStyle/>
        <a:p>
          <a:endParaRPr lang="en-US" sz="1800" b="1">
            <a:solidFill>
              <a:schemeClr val="tx1"/>
            </a:solidFill>
            <a:latin typeface="Times New Roman" panose="02020603050405020304" pitchFamily="18" charset="0"/>
            <a:cs typeface="Times New Roman" panose="02020603050405020304" pitchFamily="18" charset="0"/>
          </a:endParaRPr>
        </a:p>
      </dgm:t>
    </dgm:pt>
    <dgm:pt modelId="{BF721CDC-207D-44F2-B62D-354F33335C75}">
      <dgm:prSet phldrT="[Text]" custT="1"/>
      <dgm:spPr/>
      <dgm:t>
        <a:bodyPr/>
        <a:lstStyle/>
        <a:p>
          <a:r>
            <a:rPr lang="en-US" sz="1800" b="0">
              <a:solidFill>
                <a:schemeClr val="tx1"/>
              </a:solidFill>
              <a:latin typeface="Times New Roman" panose="02020603050405020304" pitchFamily="18" charset="0"/>
              <a:cs typeface="Times New Roman" panose="02020603050405020304" pitchFamily="18" charset="0"/>
            </a:rPr>
            <a:t>Nắm thông tin chính xác, khách quan, phát huy nguồn lực </a:t>
          </a:r>
        </a:p>
      </dgm:t>
    </dgm:pt>
    <dgm:pt modelId="{B019C3ED-76B6-4C27-9A31-B198BE5E658C}" type="parTrans" cxnId="{24311455-F172-4BD8-8808-68085C4C7760}">
      <dgm:prSet/>
      <dgm:spPr/>
      <dgm:t>
        <a:bodyPr/>
        <a:lstStyle/>
        <a:p>
          <a:endParaRPr lang="en-US" sz="1800" b="1">
            <a:solidFill>
              <a:schemeClr val="tx1"/>
            </a:solidFill>
            <a:latin typeface="Times New Roman" panose="02020603050405020304" pitchFamily="18" charset="0"/>
            <a:cs typeface="Times New Roman" panose="02020603050405020304" pitchFamily="18" charset="0"/>
          </a:endParaRPr>
        </a:p>
      </dgm:t>
    </dgm:pt>
    <dgm:pt modelId="{5E0FABF2-5266-4C79-AD91-8F05C91B6CF5}" type="sibTrans" cxnId="{24311455-F172-4BD8-8808-68085C4C7760}">
      <dgm:prSet/>
      <dgm:spPr/>
      <dgm:t>
        <a:bodyPr/>
        <a:lstStyle/>
        <a:p>
          <a:endParaRPr lang="en-US" sz="1800" b="1">
            <a:solidFill>
              <a:schemeClr val="tx1"/>
            </a:solidFill>
            <a:latin typeface="Times New Roman" panose="02020603050405020304" pitchFamily="18" charset="0"/>
            <a:cs typeface="Times New Roman" panose="02020603050405020304" pitchFamily="18" charset="0"/>
          </a:endParaRPr>
        </a:p>
      </dgm:t>
    </dgm:pt>
    <dgm:pt modelId="{025E31D3-3778-4797-AE64-6420313C278F}">
      <dgm:prSet phldrT="[Text]" custT="1"/>
      <dgm:spPr/>
      <dgm:t>
        <a:bodyPr/>
        <a:lstStyle/>
        <a:p>
          <a:pPr algn="ctr"/>
          <a:r>
            <a:rPr lang="en-US" sz="1800" b="1">
              <a:solidFill>
                <a:schemeClr val="tx1"/>
              </a:solidFill>
              <a:latin typeface="Times New Roman" panose="02020603050405020304" pitchFamily="18" charset="0"/>
              <a:cs typeface="Times New Roman" panose="02020603050405020304" pitchFamily="18" charset="0"/>
            </a:rPr>
            <a:t>Giúp cán bộ QLGD</a:t>
          </a:r>
        </a:p>
      </dgm:t>
    </dgm:pt>
    <dgm:pt modelId="{5BEF91BA-5596-4AB4-AB00-443CDC55E446}" type="parTrans" cxnId="{61B37691-ACBE-444E-A68C-F2FFC52D75EE}">
      <dgm:prSet/>
      <dgm:spPr/>
      <dgm:t>
        <a:bodyPr/>
        <a:lstStyle/>
        <a:p>
          <a:endParaRPr lang="en-US">
            <a:solidFill>
              <a:schemeClr val="tx1"/>
            </a:solidFill>
          </a:endParaRPr>
        </a:p>
      </dgm:t>
    </dgm:pt>
    <dgm:pt modelId="{533D992E-4DC4-474A-9999-2461BB518403}" type="sibTrans" cxnId="{61B37691-ACBE-444E-A68C-F2FFC52D75EE}">
      <dgm:prSet/>
      <dgm:spPr/>
      <dgm:t>
        <a:bodyPr/>
        <a:lstStyle/>
        <a:p>
          <a:endParaRPr lang="en-US">
            <a:solidFill>
              <a:schemeClr val="tx1"/>
            </a:solidFill>
          </a:endParaRPr>
        </a:p>
      </dgm:t>
    </dgm:pt>
    <dgm:pt modelId="{C19DC943-D838-49FA-A301-27533CBE91EE}" type="pres">
      <dgm:prSet presAssocID="{C3ACF04B-CB2E-4639-9C5C-B34AF8DDDD41}" presName="linearFlow" presStyleCnt="0">
        <dgm:presLayoutVars>
          <dgm:dir/>
          <dgm:animLvl val="lvl"/>
          <dgm:resizeHandles val="exact"/>
        </dgm:presLayoutVars>
      </dgm:prSet>
      <dgm:spPr/>
    </dgm:pt>
    <dgm:pt modelId="{7911F206-E65C-4752-B053-61A5CA9D5F81}" type="pres">
      <dgm:prSet presAssocID="{B9472F54-FEB4-4129-B33C-095E4DA0880F}" presName="composite" presStyleCnt="0"/>
      <dgm:spPr/>
    </dgm:pt>
    <dgm:pt modelId="{F3C7D607-F321-471B-9BD8-7661FE532186}" type="pres">
      <dgm:prSet presAssocID="{B9472F54-FEB4-4129-B33C-095E4DA0880F}" presName="parTx" presStyleLbl="node1" presStyleIdx="0" presStyleCnt="5">
        <dgm:presLayoutVars>
          <dgm:chMax val="0"/>
          <dgm:chPref val="0"/>
          <dgm:bulletEnabled val="1"/>
        </dgm:presLayoutVars>
      </dgm:prSet>
      <dgm:spPr/>
    </dgm:pt>
    <dgm:pt modelId="{63C7947D-A96C-4BDE-994D-9DA8722425D0}" type="pres">
      <dgm:prSet presAssocID="{B9472F54-FEB4-4129-B33C-095E4DA0880F}" presName="parSh" presStyleLbl="node1" presStyleIdx="0" presStyleCnt="5"/>
      <dgm:spPr/>
    </dgm:pt>
    <dgm:pt modelId="{66CF82CC-E2E6-4AF0-86A1-39A58C426E2A}" type="pres">
      <dgm:prSet presAssocID="{B9472F54-FEB4-4129-B33C-095E4DA0880F}" presName="desTx" presStyleLbl="fgAcc1" presStyleIdx="0" presStyleCnt="5" custScaleY="70085" custLinFactNeighborX="-1362" custLinFactNeighborY="-6789">
        <dgm:presLayoutVars>
          <dgm:bulletEnabled val="1"/>
        </dgm:presLayoutVars>
      </dgm:prSet>
      <dgm:spPr/>
    </dgm:pt>
    <dgm:pt modelId="{8A09C9DC-E46C-4A67-9858-FC11248ED498}" type="pres">
      <dgm:prSet presAssocID="{3D74C2BE-A7E6-4FB8-A598-2135C81C1E5F}" presName="sibTrans" presStyleLbl="sibTrans2D1" presStyleIdx="0" presStyleCnt="4"/>
      <dgm:spPr/>
    </dgm:pt>
    <dgm:pt modelId="{5D7CB88A-8914-4DCC-9EFC-0DE2D225D3F1}" type="pres">
      <dgm:prSet presAssocID="{3D74C2BE-A7E6-4FB8-A598-2135C81C1E5F}" presName="connTx" presStyleLbl="sibTrans2D1" presStyleIdx="0" presStyleCnt="4"/>
      <dgm:spPr/>
    </dgm:pt>
    <dgm:pt modelId="{A1F58AA3-B641-490A-B5CA-EC38426BE29D}" type="pres">
      <dgm:prSet presAssocID="{BA03EEC0-D7EB-422C-BC01-E6F0CFA9A5C8}" presName="composite" presStyleCnt="0"/>
      <dgm:spPr/>
    </dgm:pt>
    <dgm:pt modelId="{27460D24-394C-4842-8813-1D16BC281230}" type="pres">
      <dgm:prSet presAssocID="{BA03EEC0-D7EB-422C-BC01-E6F0CFA9A5C8}" presName="parTx" presStyleLbl="node1" presStyleIdx="0" presStyleCnt="5">
        <dgm:presLayoutVars>
          <dgm:chMax val="0"/>
          <dgm:chPref val="0"/>
          <dgm:bulletEnabled val="1"/>
        </dgm:presLayoutVars>
      </dgm:prSet>
      <dgm:spPr/>
    </dgm:pt>
    <dgm:pt modelId="{79F4C7B6-F527-4DB9-BE46-B40A6DF1B252}" type="pres">
      <dgm:prSet presAssocID="{BA03EEC0-D7EB-422C-BC01-E6F0CFA9A5C8}" presName="parSh" presStyleLbl="node1" presStyleIdx="1" presStyleCnt="5"/>
      <dgm:spPr/>
    </dgm:pt>
    <dgm:pt modelId="{D630A519-BEC1-4E7E-8805-2A88160A44CE}" type="pres">
      <dgm:prSet presAssocID="{BA03EEC0-D7EB-422C-BC01-E6F0CFA9A5C8}" presName="desTx" presStyleLbl="fgAcc1" presStyleIdx="1" presStyleCnt="5" custScaleY="70085" custLinFactNeighborX="-1362" custLinFactNeighborY="-6789">
        <dgm:presLayoutVars>
          <dgm:bulletEnabled val="1"/>
        </dgm:presLayoutVars>
      </dgm:prSet>
      <dgm:spPr/>
    </dgm:pt>
    <dgm:pt modelId="{4CF99640-9B42-4274-9F26-E9277D1861EB}" type="pres">
      <dgm:prSet presAssocID="{B549FE22-B285-4375-98C4-B6538A8ACD52}" presName="sibTrans" presStyleLbl="sibTrans2D1" presStyleIdx="1" presStyleCnt="4"/>
      <dgm:spPr/>
    </dgm:pt>
    <dgm:pt modelId="{E93C0A42-59A3-4D91-894C-D168FBDC1D17}" type="pres">
      <dgm:prSet presAssocID="{B549FE22-B285-4375-98C4-B6538A8ACD52}" presName="connTx" presStyleLbl="sibTrans2D1" presStyleIdx="1" presStyleCnt="4"/>
      <dgm:spPr/>
    </dgm:pt>
    <dgm:pt modelId="{10E18563-5623-4B03-A5DF-99034D961795}" type="pres">
      <dgm:prSet presAssocID="{D11B7EA2-6DAC-4FF3-B002-F31663E10302}" presName="composite" presStyleCnt="0"/>
      <dgm:spPr/>
    </dgm:pt>
    <dgm:pt modelId="{38AF288B-CE08-4E32-AD34-DBB1CD709BC3}" type="pres">
      <dgm:prSet presAssocID="{D11B7EA2-6DAC-4FF3-B002-F31663E10302}" presName="parTx" presStyleLbl="node1" presStyleIdx="1" presStyleCnt="5">
        <dgm:presLayoutVars>
          <dgm:chMax val="0"/>
          <dgm:chPref val="0"/>
          <dgm:bulletEnabled val="1"/>
        </dgm:presLayoutVars>
      </dgm:prSet>
      <dgm:spPr/>
    </dgm:pt>
    <dgm:pt modelId="{6FB28F13-82B3-446E-8A45-0674A2F0BEDC}" type="pres">
      <dgm:prSet presAssocID="{D11B7EA2-6DAC-4FF3-B002-F31663E10302}" presName="parSh" presStyleLbl="node1" presStyleIdx="2" presStyleCnt="5"/>
      <dgm:spPr/>
    </dgm:pt>
    <dgm:pt modelId="{E6CDAA4D-CF67-4072-85F0-36858945A109}" type="pres">
      <dgm:prSet presAssocID="{D11B7EA2-6DAC-4FF3-B002-F31663E10302}" presName="desTx" presStyleLbl="fgAcc1" presStyleIdx="2" presStyleCnt="5" custScaleY="70085" custLinFactNeighborX="-1362" custLinFactNeighborY="-6789">
        <dgm:presLayoutVars>
          <dgm:bulletEnabled val="1"/>
        </dgm:presLayoutVars>
      </dgm:prSet>
      <dgm:spPr/>
    </dgm:pt>
    <dgm:pt modelId="{60A554D4-FB90-48B9-949B-2DB4586C48BE}" type="pres">
      <dgm:prSet presAssocID="{BCC127C4-06F8-4F96-8B5E-2B3D30FE139A}" presName="sibTrans" presStyleLbl="sibTrans2D1" presStyleIdx="2" presStyleCnt="4"/>
      <dgm:spPr/>
    </dgm:pt>
    <dgm:pt modelId="{6B341052-0E17-42AA-9120-3D00B6361C22}" type="pres">
      <dgm:prSet presAssocID="{BCC127C4-06F8-4F96-8B5E-2B3D30FE139A}" presName="connTx" presStyleLbl="sibTrans2D1" presStyleIdx="2" presStyleCnt="4"/>
      <dgm:spPr/>
    </dgm:pt>
    <dgm:pt modelId="{54C735DF-1F0F-4DA8-8B0C-050B2FED794F}" type="pres">
      <dgm:prSet presAssocID="{025E31D3-3778-4797-AE64-6420313C278F}" presName="composite" presStyleCnt="0"/>
      <dgm:spPr/>
    </dgm:pt>
    <dgm:pt modelId="{8880998B-F424-4B41-AA20-375B2975927E}" type="pres">
      <dgm:prSet presAssocID="{025E31D3-3778-4797-AE64-6420313C278F}" presName="parTx" presStyleLbl="node1" presStyleIdx="2" presStyleCnt="5">
        <dgm:presLayoutVars>
          <dgm:chMax val="0"/>
          <dgm:chPref val="0"/>
          <dgm:bulletEnabled val="1"/>
        </dgm:presLayoutVars>
      </dgm:prSet>
      <dgm:spPr/>
    </dgm:pt>
    <dgm:pt modelId="{CAF7BAF4-5B79-4EDE-8D56-F23E259E8D38}" type="pres">
      <dgm:prSet presAssocID="{025E31D3-3778-4797-AE64-6420313C278F}" presName="parSh" presStyleLbl="node1" presStyleIdx="3" presStyleCnt="5"/>
      <dgm:spPr/>
    </dgm:pt>
    <dgm:pt modelId="{5DCB0BF5-B6AA-4CCD-AED5-9D17994C8C0E}" type="pres">
      <dgm:prSet presAssocID="{025E31D3-3778-4797-AE64-6420313C278F}" presName="desTx" presStyleLbl="fgAcc1" presStyleIdx="3" presStyleCnt="5" custScaleY="70085" custLinFactNeighborY="-6789">
        <dgm:presLayoutVars>
          <dgm:bulletEnabled val="1"/>
        </dgm:presLayoutVars>
      </dgm:prSet>
      <dgm:spPr/>
    </dgm:pt>
    <dgm:pt modelId="{D120C567-F3E9-473E-9812-67A4E67AB4CF}" type="pres">
      <dgm:prSet presAssocID="{533D992E-4DC4-474A-9999-2461BB518403}" presName="sibTrans" presStyleLbl="sibTrans2D1" presStyleIdx="3" presStyleCnt="4"/>
      <dgm:spPr/>
    </dgm:pt>
    <dgm:pt modelId="{533C11E9-56B9-4994-BDE5-35AD5382B94E}" type="pres">
      <dgm:prSet presAssocID="{533D992E-4DC4-474A-9999-2461BB518403}" presName="connTx" presStyleLbl="sibTrans2D1" presStyleIdx="3" presStyleCnt="4"/>
      <dgm:spPr/>
    </dgm:pt>
    <dgm:pt modelId="{A2350716-4A4C-4149-88A5-1B03D5180555}" type="pres">
      <dgm:prSet presAssocID="{D20CC5F8-FAA5-448F-9264-7C8195DF5BE0}" presName="composite" presStyleCnt="0"/>
      <dgm:spPr/>
    </dgm:pt>
    <dgm:pt modelId="{0ED50122-45EB-4DA7-807B-934AAB789A70}" type="pres">
      <dgm:prSet presAssocID="{D20CC5F8-FAA5-448F-9264-7C8195DF5BE0}" presName="parTx" presStyleLbl="node1" presStyleIdx="3" presStyleCnt="5">
        <dgm:presLayoutVars>
          <dgm:chMax val="0"/>
          <dgm:chPref val="0"/>
          <dgm:bulletEnabled val="1"/>
        </dgm:presLayoutVars>
      </dgm:prSet>
      <dgm:spPr/>
    </dgm:pt>
    <dgm:pt modelId="{052C23B3-F6B8-42E4-895D-BBF6D0B8E439}" type="pres">
      <dgm:prSet presAssocID="{D20CC5F8-FAA5-448F-9264-7C8195DF5BE0}" presName="parSh" presStyleLbl="node1" presStyleIdx="4" presStyleCnt="5"/>
      <dgm:spPr/>
    </dgm:pt>
    <dgm:pt modelId="{6EA429A1-2A7C-4EBA-A5E5-21552071BE81}" type="pres">
      <dgm:prSet presAssocID="{D20CC5F8-FAA5-448F-9264-7C8195DF5BE0}" presName="desTx" presStyleLbl="fgAcc1" presStyleIdx="4" presStyleCnt="5" custScaleY="70085" custLinFactNeighborY="-6789">
        <dgm:presLayoutVars>
          <dgm:bulletEnabled val="1"/>
        </dgm:presLayoutVars>
      </dgm:prSet>
      <dgm:spPr/>
    </dgm:pt>
  </dgm:ptLst>
  <dgm:cxnLst>
    <dgm:cxn modelId="{50737300-45DC-4B4A-AFB0-323A80757921}" srcId="{025E31D3-3778-4797-AE64-6420313C278F}" destId="{BA0FC5B9-00B6-44C4-85B7-E75EE017DE03}" srcOrd="0" destOrd="0" parTransId="{2E337ECB-A859-4159-A25B-A458F2043F19}" sibTransId="{FE037238-C0C7-4C5D-A80F-5AB2591BBC5D}"/>
    <dgm:cxn modelId="{3DD10C16-0F30-47BC-B4AA-C762D8F37F29}" type="presOf" srcId="{B549FE22-B285-4375-98C4-B6538A8ACD52}" destId="{4CF99640-9B42-4274-9F26-E9277D1861EB}" srcOrd="0" destOrd="0" presId="urn:microsoft.com/office/officeart/2005/8/layout/process3"/>
    <dgm:cxn modelId="{D6E72C19-B35E-4821-B38E-9549E58041B2}" type="presOf" srcId="{D20CC5F8-FAA5-448F-9264-7C8195DF5BE0}" destId="{0ED50122-45EB-4DA7-807B-934AAB789A70}" srcOrd="0" destOrd="0" presId="urn:microsoft.com/office/officeart/2005/8/layout/process3"/>
    <dgm:cxn modelId="{A56B9621-EA4C-4697-A3FF-F115CE9F3171}" type="presOf" srcId="{3D74C2BE-A7E6-4FB8-A598-2135C81C1E5F}" destId="{8A09C9DC-E46C-4A67-9858-FC11248ED498}" srcOrd="0" destOrd="0" presId="urn:microsoft.com/office/officeart/2005/8/layout/process3"/>
    <dgm:cxn modelId="{CE42E823-C2B8-45D3-9B15-03F1420C70D4}" type="presOf" srcId="{194AF104-A6F1-48E1-BA65-8C6CA7439D95}" destId="{D630A519-BEC1-4E7E-8805-2A88160A44CE}" srcOrd="0" destOrd="0" presId="urn:microsoft.com/office/officeart/2005/8/layout/process3"/>
    <dgm:cxn modelId="{E3CAEC29-C3CB-44A7-BAC1-29A8F128B6BF}" type="presOf" srcId="{BCC127C4-06F8-4F96-8B5E-2B3D30FE139A}" destId="{60A554D4-FB90-48B9-949B-2DB4586C48BE}" srcOrd="0" destOrd="0" presId="urn:microsoft.com/office/officeart/2005/8/layout/process3"/>
    <dgm:cxn modelId="{E5C7BD2C-58D7-42AD-A752-BF79AACC63A5}" type="presOf" srcId="{B3086485-D34A-4056-9752-F46D8E317E8C}" destId="{E6CDAA4D-CF67-4072-85F0-36858945A109}" srcOrd="0" destOrd="0" presId="urn:microsoft.com/office/officeart/2005/8/layout/process3"/>
    <dgm:cxn modelId="{28A3692D-3AC8-4B79-800D-5F5245F77C10}" srcId="{C3ACF04B-CB2E-4639-9C5C-B34AF8DDDD41}" destId="{BA03EEC0-D7EB-422C-BC01-E6F0CFA9A5C8}" srcOrd="1" destOrd="0" parTransId="{766E8A23-26B3-496E-AF38-DA3A7FFACB38}" sibTransId="{B549FE22-B285-4375-98C4-B6538A8ACD52}"/>
    <dgm:cxn modelId="{61D5412E-E33A-471C-8295-B370B8A10448}" srcId="{C3ACF04B-CB2E-4639-9C5C-B34AF8DDDD41}" destId="{B9472F54-FEB4-4129-B33C-095E4DA0880F}" srcOrd="0" destOrd="0" parTransId="{1499465F-F59A-4C5D-875C-FF22A7B71232}" sibTransId="{3D74C2BE-A7E6-4FB8-A598-2135C81C1E5F}"/>
    <dgm:cxn modelId="{6BB2482E-0CFE-402F-B623-9E662C3A48D6}" type="presOf" srcId="{BA03EEC0-D7EB-422C-BC01-E6F0CFA9A5C8}" destId="{79F4C7B6-F527-4DB9-BE46-B40A6DF1B252}" srcOrd="1" destOrd="0" presId="urn:microsoft.com/office/officeart/2005/8/layout/process3"/>
    <dgm:cxn modelId="{6A908639-C2C5-4003-85A8-E95E231B07D7}" type="presOf" srcId="{C3ACF04B-CB2E-4639-9C5C-B34AF8DDDD41}" destId="{C19DC943-D838-49FA-A301-27533CBE91EE}" srcOrd="0" destOrd="0" presId="urn:microsoft.com/office/officeart/2005/8/layout/process3"/>
    <dgm:cxn modelId="{BF53F540-AF5D-462D-8931-2B136794CD11}" type="presOf" srcId="{B9472F54-FEB4-4129-B33C-095E4DA0880F}" destId="{63C7947D-A96C-4BDE-994D-9DA8722425D0}" srcOrd="1" destOrd="0" presId="urn:microsoft.com/office/officeart/2005/8/layout/process3"/>
    <dgm:cxn modelId="{8C987C5C-F86D-4C6A-8400-C54A726513B1}" type="presOf" srcId="{B549FE22-B285-4375-98C4-B6538A8ACD52}" destId="{E93C0A42-59A3-4D91-894C-D168FBDC1D17}" srcOrd="1" destOrd="0" presId="urn:microsoft.com/office/officeart/2005/8/layout/process3"/>
    <dgm:cxn modelId="{CF35A549-8901-478E-AE1E-320306AA948D}" srcId="{C3ACF04B-CB2E-4639-9C5C-B34AF8DDDD41}" destId="{D20CC5F8-FAA5-448F-9264-7C8195DF5BE0}" srcOrd="4" destOrd="0" parTransId="{31A4D941-2947-47D4-9D18-F0BCE145F90E}" sibTransId="{C3F21CFF-3759-4BCB-BF69-30190938580E}"/>
    <dgm:cxn modelId="{0FF9D550-8AE8-49BA-B284-0A1F1DD8F1F2}" type="presOf" srcId="{D11B7EA2-6DAC-4FF3-B002-F31663E10302}" destId="{38AF288B-CE08-4E32-AD34-DBB1CD709BC3}" srcOrd="0" destOrd="0" presId="urn:microsoft.com/office/officeart/2005/8/layout/process3"/>
    <dgm:cxn modelId="{24311455-F172-4BD8-8808-68085C4C7760}" srcId="{D20CC5F8-FAA5-448F-9264-7C8195DF5BE0}" destId="{BF721CDC-207D-44F2-B62D-354F33335C75}" srcOrd="0" destOrd="0" parTransId="{B019C3ED-76B6-4C27-9A31-B198BE5E658C}" sibTransId="{5E0FABF2-5266-4C79-AD91-8F05C91B6CF5}"/>
    <dgm:cxn modelId="{C8457076-93C7-441E-8787-1F2B367A78A7}" type="presOf" srcId="{BCC127C4-06F8-4F96-8B5E-2B3D30FE139A}" destId="{6B341052-0E17-42AA-9120-3D00B6361C22}" srcOrd="1" destOrd="0" presId="urn:microsoft.com/office/officeart/2005/8/layout/process3"/>
    <dgm:cxn modelId="{4C5ED676-094B-46B3-873B-A4C10C5333C7}" srcId="{C3ACF04B-CB2E-4639-9C5C-B34AF8DDDD41}" destId="{D11B7EA2-6DAC-4FF3-B002-F31663E10302}" srcOrd="2" destOrd="0" parTransId="{ABFD1348-4880-4623-812D-4D73D5847761}" sibTransId="{BCC127C4-06F8-4F96-8B5E-2B3D30FE139A}"/>
    <dgm:cxn modelId="{862F6C7C-722F-4BB9-86FB-751A77FC3B36}" srcId="{D11B7EA2-6DAC-4FF3-B002-F31663E10302}" destId="{B3086485-D34A-4056-9752-F46D8E317E8C}" srcOrd="0" destOrd="0" parTransId="{DB68C6D1-FAAE-4822-846B-41224E1643EE}" sibTransId="{3A65BDFE-3246-4867-AD35-93A15CABF0DD}"/>
    <dgm:cxn modelId="{3DD6B97E-CF2D-4DA6-907F-46FF847711E9}" type="presOf" srcId="{533D992E-4DC4-474A-9999-2461BB518403}" destId="{533C11E9-56B9-4994-BDE5-35AD5382B94E}" srcOrd="1" destOrd="0" presId="urn:microsoft.com/office/officeart/2005/8/layout/process3"/>
    <dgm:cxn modelId="{5C9F1182-4C66-4699-BB17-AF9B69097CD8}" type="presOf" srcId="{B9472F54-FEB4-4129-B33C-095E4DA0880F}" destId="{F3C7D607-F321-471B-9BD8-7661FE532186}" srcOrd="0" destOrd="0" presId="urn:microsoft.com/office/officeart/2005/8/layout/process3"/>
    <dgm:cxn modelId="{31DE828E-FE00-4E22-B7B1-7B02F09C9C03}" srcId="{B9472F54-FEB4-4129-B33C-095E4DA0880F}" destId="{E4ED1F43-EF9C-4ECD-B630-E870606576D3}" srcOrd="0" destOrd="0" parTransId="{4C20D302-CB48-4ED9-91F5-D17F78153919}" sibTransId="{F2AE8BCE-5396-4BD7-BA02-C4D58D9CD95D}"/>
    <dgm:cxn modelId="{69F53591-5548-479E-9152-4C0E88EDBBA1}" type="presOf" srcId="{025E31D3-3778-4797-AE64-6420313C278F}" destId="{CAF7BAF4-5B79-4EDE-8D56-F23E259E8D38}" srcOrd="1" destOrd="0" presId="urn:microsoft.com/office/officeart/2005/8/layout/process3"/>
    <dgm:cxn modelId="{61B37691-ACBE-444E-A68C-F2FFC52D75EE}" srcId="{C3ACF04B-CB2E-4639-9C5C-B34AF8DDDD41}" destId="{025E31D3-3778-4797-AE64-6420313C278F}" srcOrd="3" destOrd="0" parTransId="{5BEF91BA-5596-4AB4-AB00-443CDC55E446}" sibTransId="{533D992E-4DC4-474A-9999-2461BB518403}"/>
    <dgm:cxn modelId="{2CBC7594-C6BB-431F-8360-2DFCFB9664E5}" type="presOf" srcId="{533D992E-4DC4-474A-9999-2461BB518403}" destId="{D120C567-F3E9-473E-9812-67A4E67AB4CF}" srcOrd="0" destOrd="0" presId="urn:microsoft.com/office/officeart/2005/8/layout/process3"/>
    <dgm:cxn modelId="{8E84359E-CC33-4C34-8C5C-0F8FA68B0EE8}" type="presOf" srcId="{D20CC5F8-FAA5-448F-9264-7C8195DF5BE0}" destId="{052C23B3-F6B8-42E4-895D-BBF6D0B8E439}" srcOrd="1" destOrd="0" presId="urn:microsoft.com/office/officeart/2005/8/layout/process3"/>
    <dgm:cxn modelId="{098799AA-CC38-4519-B9CC-E121906C194A}" type="presOf" srcId="{E4ED1F43-EF9C-4ECD-B630-E870606576D3}" destId="{66CF82CC-E2E6-4AF0-86A1-39A58C426E2A}" srcOrd="0" destOrd="0" presId="urn:microsoft.com/office/officeart/2005/8/layout/process3"/>
    <dgm:cxn modelId="{2D6376C5-054E-4134-A489-5C3DFB52C719}" type="presOf" srcId="{3D74C2BE-A7E6-4FB8-A598-2135C81C1E5F}" destId="{5D7CB88A-8914-4DCC-9EFC-0DE2D225D3F1}" srcOrd="1" destOrd="0" presId="urn:microsoft.com/office/officeart/2005/8/layout/process3"/>
    <dgm:cxn modelId="{CDE8CEC6-895F-43A1-9B2E-9013B9534129}" type="presOf" srcId="{D11B7EA2-6DAC-4FF3-B002-F31663E10302}" destId="{6FB28F13-82B3-446E-8A45-0674A2F0BEDC}" srcOrd="1" destOrd="0" presId="urn:microsoft.com/office/officeart/2005/8/layout/process3"/>
    <dgm:cxn modelId="{8B8C03DA-6D19-4DCC-A4C9-3E1287B17B8C}" srcId="{BA03EEC0-D7EB-422C-BC01-E6F0CFA9A5C8}" destId="{194AF104-A6F1-48E1-BA65-8C6CA7439D95}" srcOrd="0" destOrd="0" parTransId="{E0451DE0-0343-4A5F-8507-0E32C15D0FCF}" sibTransId="{EA6C0707-3CD0-4F43-B08D-6C817AC3AF5C}"/>
    <dgm:cxn modelId="{D99926DC-D172-4979-A6FC-5EB97B5468D2}" type="presOf" srcId="{BA03EEC0-D7EB-422C-BC01-E6F0CFA9A5C8}" destId="{27460D24-394C-4842-8813-1D16BC281230}" srcOrd="0" destOrd="0" presId="urn:microsoft.com/office/officeart/2005/8/layout/process3"/>
    <dgm:cxn modelId="{DDF45BF0-5FAF-453F-AC7C-F052E5DE7211}" type="presOf" srcId="{BA0FC5B9-00B6-44C4-85B7-E75EE017DE03}" destId="{5DCB0BF5-B6AA-4CCD-AED5-9D17994C8C0E}" srcOrd="0" destOrd="0" presId="urn:microsoft.com/office/officeart/2005/8/layout/process3"/>
    <dgm:cxn modelId="{16C838FB-5897-47D9-A57F-DEE1B3928AB8}" type="presOf" srcId="{BF721CDC-207D-44F2-B62D-354F33335C75}" destId="{6EA429A1-2A7C-4EBA-A5E5-21552071BE81}" srcOrd="0" destOrd="0" presId="urn:microsoft.com/office/officeart/2005/8/layout/process3"/>
    <dgm:cxn modelId="{5EA202FC-BD53-4C52-AA4A-0A92E5CF0728}" type="presOf" srcId="{025E31D3-3778-4797-AE64-6420313C278F}" destId="{8880998B-F424-4B41-AA20-375B2975927E}" srcOrd="0" destOrd="0" presId="urn:microsoft.com/office/officeart/2005/8/layout/process3"/>
    <dgm:cxn modelId="{DFBBB348-F971-4888-B6D2-E3FEED5374FE}" type="presParOf" srcId="{C19DC943-D838-49FA-A301-27533CBE91EE}" destId="{7911F206-E65C-4752-B053-61A5CA9D5F81}" srcOrd="0" destOrd="0" presId="urn:microsoft.com/office/officeart/2005/8/layout/process3"/>
    <dgm:cxn modelId="{9D3BAA22-DE04-4979-9EFF-83C86D226D6B}" type="presParOf" srcId="{7911F206-E65C-4752-B053-61A5CA9D5F81}" destId="{F3C7D607-F321-471B-9BD8-7661FE532186}" srcOrd="0" destOrd="0" presId="urn:microsoft.com/office/officeart/2005/8/layout/process3"/>
    <dgm:cxn modelId="{5ACB2FBE-20D3-4FCB-B0FD-3D3B946F9C0E}" type="presParOf" srcId="{7911F206-E65C-4752-B053-61A5CA9D5F81}" destId="{63C7947D-A96C-4BDE-994D-9DA8722425D0}" srcOrd="1" destOrd="0" presId="urn:microsoft.com/office/officeart/2005/8/layout/process3"/>
    <dgm:cxn modelId="{F56A88BE-D935-4937-A38E-9CFB02CA754C}" type="presParOf" srcId="{7911F206-E65C-4752-B053-61A5CA9D5F81}" destId="{66CF82CC-E2E6-4AF0-86A1-39A58C426E2A}" srcOrd="2" destOrd="0" presId="urn:microsoft.com/office/officeart/2005/8/layout/process3"/>
    <dgm:cxn modelId="{16ED0AC9-995B-467E-9515-E677DE179992}" type="presParOf" srcId="{C19DC943-D838-49FA-A301-27533CBE91EE}" destId="{8A09C9DC-E46C-4A67-9858-FC11248ED498}" srcOrd="1" destOrd="0" presId="urn:microsoft.com/office/officeart/2005/8/layout/process3"/>
    <dgm:cxn modelId="{B28D2C6D-6CF4-45E0-A1AE-5AB4287C69F5}" type="presParOf" srcId="{8A09C9DC-E46C-4A67-9858-FC11248ED498}" destId="{5D7CB88A-8914-4DCC-9EFC-0DE2D225D3F1}" srcOrd="0" destOrd="0" presId="urn:microsoft.com/office/officeart/2005/8/layout/process3"/>
    <dgm:cxn modelId="{893A2E78-3E2A-4152-9958-02D441D1A597}" type="presParOf" srcId="{C19DC943-D838-49FA-A301-27533CBE91EE}" destId="{A1F58AA3-B641-490A-B5CA-EC38426BE29D}" srcOrd="2" destOrd="0" presId="urn:microsoft.com/office/officeart/2005/8/layout/process3"/>
    <dgm:cxn modelId="{453D6E48-316C-4097-9B48-288EDCAE93D2}" type="presParOf" srcId="{A1F58AA3-B641-490A-B5CA-EC38426BE29D}" destId="{27460D24-394C-4842-8813-1D16BC281230}" srcOrd="0" destOrd="0" presId="urn:microsoft.com/office/officeart/2005/8/layout/process3"/>
    <dgm:cxn modelId="{A3BDF38E-9CA9-4875-9D97-1A7E08639C26}" type="presParOf" srcId="{A1F58AA3-B641-490A-B5CA-EC38426BE29D}" destId="{79F4C7B6-F527-4DB9-BE46-B40A6DF1B252}" srcOrd="1" destOrd="0" presId="urn:microsoft.com/office/officeart/2005/8/layout/process3"/>
    <dgm:cxn modelId="{73F782AD-86BE-4C9C-88CF-4EB9CC328698}" type="presParOf" srcId="{A1F58AA3-B641-490A-B5CA-EC38426BE29D}" destId="{D630A519-BEC1-4E7E-8805-2A88160A44CE}" srcOrd="2" destOrd="0" presId="urn:microsoft.com/office/officeart/2005/8/layout/process3"/>
    <dgm:cxn modelId="{906E4BF7-AA5C-404F-AD3B-1505C73DB633}" type="presParOf" srcId="{C19DC943-D838-49FA-A301-27533CBE91EE}" destId="{4CF99640-9B42-4274-9F26-E9277D1861EB}" srcOrd="3" destOrd="0" presId="urn:microsoft.com/office/officeart/2005/8/layout/process3"/>
    <dgm:cxn modelId="{3B161FFE-82A5-4283-BA85-9B1AA85C88E0}" type="presParOf" srcId="{4CF99640-9B42-4274-9F26-E9277D1861EB}" destId="{E93C0A42-59A3-4D91-894C-D168FBDC1D17}" srcOrd="0" destOrd="0" presId="urn:microsoft.com/office/officeart/2005/8/layout/process3"/>
    <dgm:cxn modelId="{23A4DE22-DEAD-48A2-9237-B4A01FBC3C2B}" type="presParOf" srcId="{C19DC943-D838-49FA-A301-27533CBE91EE}" destId="{10E18563-5623-4B03-A5DF-99034D961795}" srcOrd="4" destOrd="0" presId="urn:microsoft.com/office/officeart/2005/8/layout/process3"/>
    <dgm:cxn modelId="{E7BDCE56-975C-4CAC-8546-7100771686F2}" type="presParOf" srcId="{10E18563-5623-4B03-A5DF-99034D961795}" destId="{38AF288B-CE08-4E32-AD34-DBB1CD709BC3}" srcOrd="0" destOrd="0" presId="urn:microsoft.com/office/officeart/2005/8/layout/process3"/>
    <dgm:cxn modelId="{015076F1-C44B-48A2-A2D5-82F7B7E0D95E}" type="presParOf" srcId="{10E18563-5623-4B03-A5DF-99034D961795}" destId="{6FB28F13-82B3-446E-8A45-0674A2F0BEDC}" srcOrd="1" destOrd="0" presId="urn:microsoft.com/office/officeart/2005/8/layout/process3"/>
    <dgm:cxn modelId="{731D639D-9334-49FA-8851-CD6CF0F5CA61}" type="presParOf" srcId="{10E18563-5623-4B03-A5DF-99034D961795}" destId="{E6CDAA4D-CF67-4072-85F0-36858945A109}" srcOrd="2" destOrd="0" presId="urn:microsoft.com/office/officeart/2005/8/layout/process3"/>
    <dgm:cxn modelId="{C4D53060-63E6-4C62-AFE5-B4A63BCFB562}" type="presParOf" srcId="{C19DC943-D838-49FA-A301-27533CBE91EE}" destId="{60A554D4-FB90-48B9-949B-2DB4586C48BE}" srcOrd="5" destOrd="0" presId="urn:microsoft.com/office/officeart/2005/8/layout/process3"/>
    <dgm:cxn modelId="{A72DAED8-4E47-4CC2-856A-C84008F7331E}" type="presParOf" srcId="{60A554D4-FB90-48B9-949B-2DB4586C48BE}" destId="{6B341052-0E17-42AA-9120-3D00B6361C22}" srcOrd="0" destOrd="0" presId="urn:microsoft.com/office/officeart/2005/8/layout/process3"/>
    <dgm:cxn modelId="{574FF6E1-0868-4EBB-8DA6-20C8F0E12DB3}" type="presParOf" srcId="{C19DC943-D838-49FA-A301-27533CBE91EE}" destId="{54C735DF-1F0F-4DA8-8B0C-050B2FED794F}" srcOrd="6" destOrd="0" presId="urn:microsoft.com/office/officeart/2005/8/layout/process3"/>
    <dgm:cxn modelId="{480685C0-AAE6-4C47-8808-952819C869D6}" type="presParOf" srcId="{54C735DF-1F0F-4DA8-8B0C-050B2FED794F}" destId="{8880998B-F424-4B41-AA20-375B2975927E}" srcOrd="0" destOrd="0" presId="urn:microsoft.com/office/officeart/2005/8/layout/process3"/>
    <dgm:cxn modelId="{75CC6765-CC61-427B-8EF3-FF0281C75F31}" type="presParOf" srcId="{54C735DF-1F0F-4DA8-8B0C-050B2FED794F}" destId="{CAF7BAF4-5B79-4EDE-8D56-F23E259E8D38}" srcOrd="1" destOrd="0" presId="urn:microsoft.com/office/officeart/2005/8/layout/process3"/>
    <dgm:cxn modelId="{68753B1D-F1E9-4AF5-A6F4-0B8C4FC57F13}" type="presParOf" srcId="{54C735DF-1F0F-4DA8-8B0C-050B2FED794F}" destId="{5DCB0BF5-B6AA-4CCD-AED5-9D17994C8C0E}" srcOrd="2" destOrd="0" presId="urn:microsoft.com/office/officeart/2005/8/layout/process3"/>
    <dgm:cxn modelId="{74F78E60-0172-42A1-A102-3887C05EF492}" type="presParOf" srcId="{C19DC943-D838-49FA-A301-27533CBE91EE}" destId="{D120C567-F3E9-473E-9812-67A4E67AB4CF}" srcOrd="7" destOrd="0" presId="urn:microsoft.com/office/officeart/2005/8/layout/process3"/>
    <dgm:cxn modelId="{9964EC65-CCCC-46A0-9271-088061621733}" type="presParOf" srcId="{D120C567-F3E9-473E-9812-67A4E67AB4CF}" destId="{533C11E9-56B9-4994-BDE5-35AD5382B94E}" srcOrd="0" destOrd="0" presId="urn:microsoft.com/office/officeart/2005/8/layout/process3"/>
    <dgm:cxn modelId="{0ABECADE-0A1C-4416-8580-C154035BF1AC}" type="presParOf" srcId="{C19DC943-D838-49FA-A301-27533CBE91EE}" destId="{A2350716-4A4C-4149-88A5-1B03D5180555}" srcOrd="8" destOrd="0" presId="urn:microsoft.com/office/officeart/2005/8/layout/process3"/>
    <dgm:cxn modelId="{9B1675DC-6989-4F32-AC0C-06C9324EC031}" type="presParOf" srcId="{A2350716-4A4C-4149-88A5-1B03D5180555}" destId="{0ED50122-45EB-4DA7-807B-934AAB789A70}" srcOrd="0" destOrd="0" presId="urn:microsoft.com/office/officeart/2005/8/layout/process3"/>
    <dgm:cxn modelId="{55E42BF5-8812-4DEC-AD5A-5DFA4A62E9D7}" type="presParOf" srcId="{A2350716-4A4C-4149-88A5-1B03D5180555}" destId="{052C23B3-F6B8-42E4-895D-BBF6D0B8E439}" srcOrd="1" destOrd="0" presId="urn:microsoft.com/office/officeart/2005/8/layout/process3"/>
    <dgm:cxn modelId="{A6BFD0FC-82E9-4AD5-9F70-93727E1B69C4}" type="presParOf" srcId="{A2350716-4A4C-4149-88A5-1B03D5180555}" destId="{6EA429A1-2A7C-4EBA-A5E5-21552071BE81}"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7947D-A96C-4BDE-994D-9DA8722425D0}">
      <dsp:nvSpPr>
        <dsp:cNvPr id="0" name=""/>
        <dsp:cNvSpPr/>
      </dsp:nvSpPr>
      <dsp:spPr>
        <a:xfrm>
          <a:off x="6503" y="773837"/>
          <a:ext cx="1467282" cy="276480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en-US" sz="1800" b="1" kern="1200">
              <a:solidFill>
                <a:schemeClr val="tx1"/>
              </a:solidFill>
              <a:latin typeface="Times New Roman" panose="02020603050405020304" pitchFamily="18" charset="0"/>
              <a:cs typeface="Times New Roman" panose="02020603050405020304" pitchFamily="18" charset="0"/>
            </a:rPr>
            <a:t>Giúp GV</a:t>
          </a:r>
        </a:p>
      </dsp:txBody>
      <dsp:txXfrm>
        <a:off x="6503" y="773837"/>
        <a:ext cx="1467282" cy="586913"/>
      </dsp:txXfrm>
    </dsp:sp>
    <dsp:sp modelId="{66CF82CC-E2E6-4AF0-86A1-39A58C426E2A}">
      <dsp:nvSpPr>
        <dsp:cNvPr id="0" name=""/>
        <dsp:cNvSpPr/>
      </dsp:nvSpPr>
      <dsp:spPr>
        <a:xfrm>
          <a:off x="287046" y="1661873"/>
          <a:ext cx="1467282" cy="258361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a:solidFill>
                <a:schemeClr val="tx1"/>
              </a:solidFill>
              <a:latin typeface="Times New Roman" panose="02020603050405020304" pitchFamily="18" charset="0"/>
              <a:cs typeface="Times New Roman" panose="02020603050405020304" pitchFamily="18" charset="0"/>
            </a:rPr>
            <a:t>Đ</a:t>
          </a:r>
          <a:r>
            <a:rPr lang="vi-VN" sz="1800" b="0" kern="1200">
              <a:solidFill>
                <a:schemeClr val="tx1"/>
              </a:solidFill>
              <a:latin typeface="Times New Roman" panose="02020603050405020304" pitchFamily="18" charset="0"/>
              <a:cs typeface="Times New Roman" panose="02020603050405020304" pitchFamily="18" charset="0"/>
            </a:rPr>
            <a:t>iều chỉnh, đổi mới hình thức tổ chức, phương pháp giáo dục </a:t>
          </a:r>
          <a:endParaRPr lang="en-US" sz="1800" b="0" kern="1200">
            <a:solidFill>
              <a:schemeClr val="tx1"/>
            </a:solidFill>
            <a:latin typeface="Times New Roman" panose="02020603050405020304" pitchFamily="18" charset="0"/>
            <a:cs typeface="Times New Roman" panose="02020603050405020304" pitchFamily="18" charset="0"/>
          </a:endParaRPr>
        </a:p>
      </dsp:txBody>
      <dsp:txXfrm>
        <a:off x="330021" y="1704848"/>
        <a:ext cx="1381332" cy="2497663"/>
      </dsp:txXfrm>
    </dsp:sp>
    <dsp:sp modelId="{8A09C9DC-E46C-4A67-9858-FC11248ED498}">
      <dsp:nvSpPr>
        <dsp:cNvPr id="0" name=""/>
        <dsp:cNvSpPr/>
      </dsp:nvSpPr>
      <dsp:spPr>
        <a:xfrm>
          <a:off x="1696220" y="884638"/>
          <a:ext cx="471561" cy="36531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1" kern="1200">
            <a:solidFill>
              <a:schemeClr val="tx1"/>
            </a:solidFill>
            <a:latin typeface="Times New Roman" panose="02020603050405020304" pitchFamily="18" charset="0"/>
            <a:cs typeface="Times New Roman" panose="02020603050405020304" pitchFamily="18" charset="0"/>
          </a:endParaRPr>
        </a:p>
      </dsp:txBody>
      <dsp:txXfrm>
        <a:off x="1696220" y="957700"/>
        <a:ext cx="361968" cy="219186"/>
      </dsp:txXfrm>
    </dsp:sp>
    <dsp:sp modelId="{79F4C7B6-F527-4DB9-BE46-B40A6DF1B252}">
      <dsp:nvSpPr>
        <dsp:cNvPr id="0" name=""/>
        <dsp:cNvSpPr/>
      </dsp:nvSpPr>
      <dsp:spPr>
        <a:xfrm>
          <a:off x="2363524" y="773837"/>
          <a:ext cx="1467282" cy="276480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en-US" sz="1800" b="1" kern="1200">
              <a:solidFill>
                <a:schemeClr val="tx1"/>
              </a:solidFill>
              <a:latin typeface="Times New Roman" panose="02020603050405020304" pitchFamily="18" charset="0"/>
              <a:cs typeface="Times New Roman" panose="02020603050405020304" pitchFamily="18" charset="0"/>
            </a:rPr>
            <a:t>Giúp HS</a:t>
          </a:r>
        </a:p>
      </dsp:txBody>
      <dsp:txXfrm>
        <a:off x="2363524" y="773837"/>
        <a:ext cx="1467282" cy="586913"/>
      </dsp:txXfrm>
    </dsp:sp>
    <dsp:sp modelId="{D630A519-BEC1-4E7E-8805-2A88160A44CE}">
      <dsp:nvSpPr>
        <dsp:cNvPr id="0" name=""/>
        <dsp:cNvSpPr/>
      </dsp:nvSpPr>
      <dsp:spPr>
        <a:xfrm>
          <a:off x="2644068" y="1661873"/>
          <a:ext cx="1467282" cy="258361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a:solidFill>
                <a:schemeClr val="tx1"/>
              </a:solidFill>
              <a:latin typeface="Times New Roman" panose="02020603050405020304" pitchFamily="18" charset="0"/>
              <a:cs typeface="Times New Roman" panose="02020603050405020304" pitchFamily="18" charset="0"/>
            </a:rPr>
            <a:t>Tự nhận xét, tham gia nhận xét; tự học, tự điều chỉnh </a:t>
          </a:r>
        </a:p>
      </dsp:txBody>
      <dsp:txXfrm>
        <a:off x="2687043" y="1704848"/>
        <a:ext cx="1381332" cy="2497663"/>
      </dsp:txXfrm>
    </dsp:sp>
    <dsp:sp modelId="{4CF99640-9B42-4274-9F26-E9277D1861EB}">
      <dsp:nvSpPr>
        <dsp:cNvPr id="0" name=""/>
        <dsp:cNvSpPr/>
      </dsp:nvSpPr>
      <dsp:spPr>
        <a:xfrm>
          <a:off x="4053242" y="884638"/>
          <a:ext cx="471561" cy="36531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1" kern="1200">
            <a:solidFill>
              <a:schemeClr val="tx1"/>
            </a:solidFill>
            <a:latin typeface="Times New Roman" panose="02020603050405020304" pitchFamily="18" charset="0"/>
            <a:cs typeface="Times New Roman" panose="02020603050405020304" pitchFamily="18" charset="0"/>
          </a:endParaRPr>
        </a:p>
      </dsp:txBody>
      <dsp:txXfrm>
        <a:off x="4053242" y="957700"/>
        <a:ext cx="361968" cy="219186"/>
      </dsp:txXfrm>
    </dsp:sp>
    <dsp:sp modelId="{6FB28F13-82B3-446E-8A45-0674A2F0BEDC}">
      <dsp:nvSpPr>
        <dsp:cNvPr id="0" name=""/>
        <dsp:cNvSpPr/>
      </dsp:nvSpPr>
      <dsp:spPr>
        <a:xfrm>
          <a:off x="4720546" y="773837"/>
          <a:ext cx="1467282" cy="276480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en-US" sz="1800" b="1" kern="1200">
              <a:solidFill>
                <a:schemeClr val="tx1"/>
              </a:solidFill>
              <a:latin typeface="Times New Roman" panose="02020603050405020304" pitchFamily="18" charset="0"/>
              <a:cs typeface="Times New Roman" panose="02020603050405020304" pitchFamily="18" charset="0"/>
            </a:rPr>
            <a:t>Giúp CMHS</a:t>
          </a:r>
        </a:p>
      </dsp:txBody>
      <dsp:txXfrm>
        <a:off x="4720546" y="773837"/>
        <a:ext cx="1467282" cy="586913"/>
      </dsp:txXfrm>
    </dsp:sp>
    <dsp:sp modelId="{E6CDAA4D-CF67-4072-85F0-36858945A109}">
      <dsp:nvSpPr>
        <dsp:cNvPr id="0" name=""/>
        <dsp:cNvSpPr/>
      </dsp:nvSpPr>
      <dsp:spPr>
        <a:xfrm>
          <a:off x="5001090" y="1661873"/>
          <a:ext cx="1467282" cy="258361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a:solidFill>
                <a:schemeClr val="tx1"/>
              </a:solidFill>
              <a:latin typeface="Times New Roman" panose="02020603050405020304" pitchFamily="18" charset="0"/>
              <a:cs typeface="Times New Roman" panose="02020603050405020304" pitchFamily="18" charset="0"/>
            </a:rPr>
            <a:t>Tham gia đánh giá quá trình và kết quả; tích cực hợp tác</a:t>
          </a:r>
        </a:p>
      </dsp:txBody>
      <dsp:txXfrm>
        <a:off x="5044065" y="1704848"/>
        <a:ext cx="1381332" cy="2497663"/>
      </dsp:txXfrm>
    </dsp:sp>
    <dsp:sp modelId="{60A554D4-FB90-48B9-949B-2DB4586C48BE}">
      <dsp:nvSpPr>
        <dsp:cNvPr id="0" name=""/>
        <dsp:cNvSpPr/>
      </dsp:nvSpPr>
      <dsp:spPr>
        <a:xfrm>
          <a:off x="6410264" y="884638"/>
          <a:ext cx="471561" cy="36531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1" kern="1200">
            <a:solidFill>
              <a:schemeClr val="tx1"/>
            </a:solidFill>
            <a:latin typeface="Times New Roman" panose="02020603050405020304" pitchFamily="18" charset="0"/>
            <a:cs typeface="Times New Roman" panose="02020603050405020304" pitchFamily="18" charset="0"/>
          </a:endParaRPr>
        </a:p>
      </dsp:txBody>
      <dsp:txXfrm>
        <a:off x="6410264" y="957700"/>
        <a:ext cx="361968" cy="219186"/>
      </dsp:txXfrm>
    </dsp:sp>
    <dsp:sp modelId="{CAF7BAF4-5B79-4EDE-8D56-F23E259E8D38}">
      <dsp:nvSpPr>
        <dsp:cNvPr id="0" name=""/>
        <dsp:cNvSpPr/>
      </dsp:nvSpPr>
      <dsp:spPr>
        <a:xfrm>
          <a:off x="7077568" y="773837"/>
          <a:ext cx="1467282" cy="27648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en-US" sz="1800" b="1" kern="1200">
              <a:solidFill>
                <a:schemeClr val="tx1"/>
              </a:solidFill>
              <a:latin typeface="Times New Roman" panose="02020603050405020304" pitchFamily="18" charset="0"/>
              <a:cs typeface="Times New Roman" panose="02020603050405020304" pitchFamily="18" charset="0"/>
            </a:rPr>
            <a:t>Giúp cán bộ QLGD</a:t>
          </a:r>
        </a:p>
      </dsp:txBody>
      <dsp:txXfrm>
        <a:off x="7077568" y="773837"/>
        <a:ext cx="1467282" cy="586913"/>
      </dsp:txXfrm>
    </dsp:sp>
    <dsp:sp modelId="{5DCB0BF5-B6AA-4CCD-AED5-9D17994C8C0E}">
      <dsp:nvSpPr>
        <dsp:cNvPr id="0" name=""/>
        <dsp:cNvSpPr/>
      </dsp:nvSpPr>
      <dsp:spPr>
        <a:xfrm>
          <a:off x="7378096" y="1661873"/>
          <a:ext cx="1467282" cy="258361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a:solidFill>
                <a:schemeClr val="tx1"/>
              </a:solidFill>
              <a:latin typeface="Times New Roman" panose="02020603050405020304" pitchFamily="18" charset="0"/>
              <a:cs typeface="Times New Roman" panose="02020603050405020304" pitchFamily="18" charset="0"/>
            </a:rPr>
            <a:t>Kịp thời chỉ đạo các hoạt động giáo dục</a:t>
          </a:r>
        </a:p>
      </dsp:txBody>
      <dsp:txXfrm>
        <a:off x="7421071" y="1704848"/>
        <a:ext cx="1381332" cy="2497663"/>
      </dsp:txXfrm>
    </dsp:sp>
    <dsp:sp modelId="{D120C567-F3E9-473E-9812-67A4E67AB4CF}">
      <dsp:nvSpPr>
        <dsp:cNvPr id="0" name=""/>
        <dsp:cNvSpPr/>
      </dsp:nvSpPr>
      <dsp:spPr>
        <a:xfrm>
          <a:off x="8767286" y="884638"/>
          <a:ext cx="471561" cy="36531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solidFill>
              <a:schemeClr val="tx1"/>
            </a:solidFill>
          </a:endParaRPr>
        </a:p>
      </dsp:txBody>
      <dsp:txXfrm>
        <a:off x="8767286" y="957700"/>
        <a:ext cx="361968" cy="219186"/>
      </dsp:txXfrm>
    </dsp:sp>
    <dsp:sp modelId="{052C23B3-F6B8-42E4-895D-BBF6D0B8E439}">
      <dsp:nvSpPr>
        <dsp:cNvPr id="0" name=""/>
        <dsp:cNvSpPr/>
      </dsp:nvSpPr>
      <dsp:spPr>
        <a:xfrm>
          <a:off x="9434590" y="773837"/>
          <a:ext cx="1467282" cy="276480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en-US" sz="1800" b="1" kern="1200">
              <a:solidFill>
                <a:schemeClr val="tx1"/>
              </a:solidFill>
              <a:latin typeface="Times New Roman" panose="02020603050405020304" pitchFamily="18" charset="0"/>
              <a:cs typeface="Times New Roman" panose="02020603050405020304" pitchFamily="18" charset="0"/>
            </a:rPr>
            <a:t>Giúp các tổ chức xã hội </a:t>
          </a:r>
        </a:p>
      </dsp:txBody>
      <dsp:txXfrm>
        <a:off x="9434590" y="773837"/>
        <a:ext cx="1467282" cy="586913"/>
      </dsp:txXfrm>
    </dsp:sp>
    <dsp:sp modelId="{6EA429A1-2A7C-4EBA-A5E5-21552071BE81}">
      <dsp:nvSpPr>
        <dsp:cNvPr id="0" name=""/>
        <dsp:cNvSpPr/>
      </dsp:nvSpPr>
      <dsp:spPr>
        <a:xfrm>
          <a:off x="9735118" y="1661873"/>
          <a:ext cx="1467282" cy="2583613"/>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a:solidFill>
                <a:schemeClr val="tx1"/>
              </a:solidFill>
              <a:latin typeface="Times New Roman" panose="02020603050405020304" pitchFamily="18" charset="0"/>
              <a:cs typeface="Times New Roman" panose="02020603050405020304" pitchFamily="18" charset="0"/>
            </a:rPr>
            <a:t>Nắm thông tin chính xác, khách quan, phát huy nguồn lực </a:t>
          </a:r>
        </a:p>
      </dsp:txBody>
      <dsp:txXfrm>
        <a:off x="9778093" y="1704848"/>
        <a:ext cx="1381332" cy="2497663"/>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576DB5-5219-47B4-A3B5-2C175D51EF05}" type="datetimeFigureOut">
              <a:rPr lang="en-US" smtClean="0"/>
              <a:t>10/2/2021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08A328-A6A6-442D-BEAE-B6010BF48D10}" type="slidenum">
              <a:rPr lang="en-US" smtClean="0"/>
              <a:t>‹#›</a:t>
            </a:fld>
            <a:endParaRPr lang="en-US"/>
          </a:p>
        </p:txBody>
      </p:sp>
    </p:spTree>
    <p:extLst>
      <p:ext uri="{BB962C8B-B14F-4D97-AF65-F5344CB8AC3E}">
        <p14:creationId xmlns:p14="http://schemas.microsoft.com/office/powerpoint/2010/main" val="2806929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FF634-EC76-4858-8E90-650F98A4F6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28611C-2483-4263-A252-033BCEA90F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5EEA7F-A5C8-47C2-BB69-220AC1F119DC}"/>
              </a:ext>
            </a:extLst>
          </p:cNvPr>
          <p:cNvSpPr>
            <a:spLocks noGrp="1"/>
          </p:cNvSpPr>
          <p:nvPr>
            <p:ph type="dt" sz="half" idx="10"/>
          </p:nvPr>
        </p:nvSpPr>
        <p:spPr/>
        <p:txBody>
          <a:bodyPr/>
          <a:lstStyle/>
          <a:p>
            <a:fld id="{3D07E6EE-C0EF-4F11-B15E-081B7534C667}" type="datetimeFigureOut">
              <a:rPr lang="en-US" smtClean="0"/>
              <a:t>10/2/2021</a:t>
            </a:fld>
            <a:endParaRPr lang="en-US"/>
          </a:p>
        </p:txBody>
      </p:sp>
      <p:sp>
        <p:nvSpPr>
          <p:cNvPr id="5" name="Footer Placeholder 4">
            <a:extLst>
              <a:ext uri="{FF2B5EF4-FFF2-40B4-BE49-F238E27FC236}">
                <a16:creationId xmlns:a16="http://schemas.microsoft.com/office/drawing/2014/main" id="{8E9B9AB4-B921-483D-BBD9-17252D923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3FF97C-0B1C-4898-AA55-418FF1B7C704}"/>
              </a:ext>
            </a:extLst>
          </p:cNvPr>
          <p:cNvSpPr>
            <a:spLocks noGrp="1"/>
          </p:cNvSpPr>
          <p:nvPr>
            <p:ph type="sldNum" sz="quarter" idx="12"/>
          </p:nvPr>
        </p:nvSpPr>
        <p:spPr/>
        <p:txBody>
          <a:bodyPr/>
          <a:lstStyle/>
          <a:p>
            <a:fld id="{75E31B95-C6BD-47E0-87FA-4452228852CA}" type="slidenum">
              <a:rPr lang="en-US" smtClean="0"/>
              <a:t>‹#›</a:t>
            </a:fld>
            <a:endParaRPr lang="en-US"/>
          </a:p>
        </p:txBody>
      </p:sp>
    </p:spTree>
    <p:extLst>
      <p:ext uri="{BB962C8B-B14F-4D97-AF65-F5344CB8AC3E}">
        <p14:creationId xmlns:p14="http://schemas.microsoft.com/office/powerpoint/2010/main" val="735853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75172-DE10-4E33-AC87-5712D134D7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1A644C-FF51-42D0-B52D-5B5EEC3B75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3C674D-5A39-471B-8916-8BF437196773}"/>
              </a:ext>
            </a:extLst>
          </p:cNvPr>
          <p:cNvSpPr>
            <a:spLocks noGrp="1"/>
          </p:cNvSpPr>
          <p:nvPr>
            <p:ph type="dt" sz="half" idx="10"/>
          </p:nvPr>
        </p:nvSpPr>
        <p:spPr/>
        <p:txBody>
          <a:bodyPr/>
          <a:lstStyle/>
          <a:p>
            <a:fld id="{3D07E6EE-C0EF-4F11-B15E-081B7534C667}" type="datetimeFigureOut">
              <a:rPr lang="en-US" smtClean="0"/>
              <a:t>10/2/2021</a:t>
            </a:fld>
            <a:endParaRPr lang="en-US"/>
          </a:p>
        </p:txBody>
      </p:sp>
      <p:sp>
        <p:nvSpPr>
          <p:cNvPr id="5" name="Footer Placeholder 4">
            <a:extLst>
              <a:ext uri="{FF2B5EF4-FFF2-40B4-BE49-F238E27FC236}">
                <a16:creationId xmlns:a16="http://schemas.microsoft.com/office/drawing/2014/main" id="{2135FE93-0E92-4E00-B4E4-1C0ED43CC2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6935E3-6B1A-49E7-9C53-D8B6760B1BEB}"/>
              </a:ext>
            </a:extLst>
          </p:cNvPr>
          <p:cNvSpPr>
            <a:spLocks noGrp="1"/>
          </p:cNvSpPr>
          <p:nvPr>
            <p:ph type="sldNum" sz="quarter" idx="12"/>
          </p:nvPr>
        </p:nvSpPr>
        <p:spPr/>
        <p:txBody>
          <a:bodyPr/>
          <a:lstStyle/>
          <a:p>
            <a:fld id="{75E31B95-C6BD-47E0-87FA-4452228852CA}" type="slidenum">
              <a:rPr lang="en-US" smtClean="0"/>
              <a:t>‹#›</a:t>
            </a:fld>
            <a:endParaRPr lang="en-US"/>
          </a:p>
        </p:txBody>
      </p:sp>
    </p:spTree>
    <p:extLst>
      <p:ext uri="{BB962C8B-B14F-4D97-AF65-F5344CB8AC3E}">
        <p14:creationId xmlns:p14="http://schemas.microsoft.com/office/powerpoint/2010/main" val="1484575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6D72DA-0E43-43E3-8181-6BB1D6ADBB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80ED53-3846-494E-8ED3-82A5C15BAA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93513E-CCE7-481F-8066-80F6F3DBAB3E}"/>
              </a:ext>
            </a:extLst>
          </p:cNvPr>
          <p:cNvSpPr>
            <a:spLocks noGrp="1"/>
          </p:cNvSpPr>
          <p:nvPr>
            <p:ph type="dt" sz="half" idx="10"/>
          </p:nvPr>
        </p:nvSpPr>
        <p:spPr/>
        <p:txBody>
          <a:bodyPr/>
          <a:lstStyle/>
          <a:p>
            <a:fld id="{3D07E6EE-C0EF-4F11-B15E-081B7534C667}" type="datetimeFigureOut">
              <a:rPr lang="en-US" smtClean="0"/>
              <a:t>10/2/2021</a:t>
            </a:fld>
            <a:endParaRPr lang="en-US"/>
          </a:p>
        </p:txBody>
      </p:sp>
      <p:sp>
        <p:nvSpPr>
          <p:cNvPr id="5" name="Footer Placeholder 4">
            <a:extLst>
              <a:ext uri="{FF2B5EF4-FFF2-40B4-BE49-F238E27FC236}">
                <a16:creationId xmlns:a16="http://schemas.microsoft.com/office/drawing/2014/main" id="{8083AAE3-6411-49EB-AF69-173787F7A8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0F183-63B9-4E52-81D1-297D20E5AB9A}"/>
              </a:ext>
            </a:extLst>
          </p:cNvPr>
          <p:cNvSpPr>
            <a:spLocks noGrp="1"/>
          </p:cNvSpPr>
          <p:nvPr>
            <p:ph type="sldNum" sz="quarter" idx="12"/>
          </p:nvPr>
        </p:nvSpPr>
        <p:spPr/>
        <p:txBody>
          <a:bodyPr/>
          <a:lstStyle/>
          <a:p>
            <a:fld id="{75E31B95-C6BD-47E0-87FA-4452228852CA}" type="slidenum">
              <a:rPr lang="en-US" smtClean="0"/>
              <a:t>‹#›</a:t>
            </a:fld>
            <a:endParaRPr lang="en-US"/>
          </a:p>
        </p:txBody>
      </p:sp>
    </p:spTree>
    <p:extLst>
      <p:ext uri="{BB962C8B-B14F-4D97-AF65-F5344CB8AC3E}">
        <p14:creationId xmlns:p14="http://schemas.microsoft.com/office/powerpoint/2010/main" val="363426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BCB84F-0D53-4190-BE6A-CC8CBB13981C}"/>
              </a:ext>
            </a:extLst>
          </p:cNvPr>
          <p:cNvSpPr>
            <a:spLocks noGrp="1"/>
          </p:cNvSpPr>
          <p:nvPr>
            <p:ph idx="1"/>
          </p:nvPr>
        </p:nvSpPr>
        <p:spPr>
          <a:xfrm>
            <a:off x="405578" y="1147199"/>
            <a:ext cx="11511117" cy="5056956"/>
          </a:xfrm>
        </p:spPr>
        <p:txBody>
          <a:bodyPr/>
          <a:lstStyle>
            <a:lvl1pPr>
              <a:defRPr sz="2800" b="1">
                <a:latin typeface="Times New Roman" panose="02020603050405020304" pitchFamily="18" charset="0"/>
                <a:cs typeface="Times New Roman" panose="02020603050405020304" pitchFamily="18" charset="0"/>
              </a:defRPr>
            </a:lvl1pPr>
            <a:lvl2pPr>
              <a:defRPr sz="2800" b="1">
                <a:latin typeface="Times New Roman" panose="02020603050405020304" pitchFamily="18" charset="0"/>
                <a:cs typeface="Times New Roman" panose="02020603050405020304" pitchFamily="18" charset="0"/>
              </a:defRPr>
            </a:lvl2pPr>
            <a:lvl3pPr>
              <a:defRPr sz="2800" b="1">
                <a:latin typeface="Times New Roman" panose="02020603050405020304" pitchFamily="18" charset="0"/>
                <a:cs typeface="Times New Roman" panose="02020603050405020304" pitchFamily="18" charset="0"/>
              </a:defRPr>
            </a:lvl3pPr>
            <a:lvl4pPr>
              <a:defRPr sz="2800" b="1">
                <a:latin typeface="Times New Roman" panose="02020603050405020304" pitchFamily="18" charset="0"/>
                <a:cs typeface="Times New Roman" panose="02020603050405020304" pitchFamily="18" charset="0"/>
              </a:defRPr>
            </a:lvl4pPr>
            <a:lvl5pPr>
              <a:defRPr sz="2800" b="1">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ABC9AAD-508F-4EF1-8845-253333940EA5}"/>
              </a:ext>
            </a:extLst>
          </p:cNvPr>
          <p:cNvSpPr>
            <a:spLocks noGrp="1"/>
          </p:cNvSpPr>
          <p:nvPr>
            <p:ph type="title"/>
          </p:nvPr>
        </p:nvSpPr>
        <p:spPr>
          <a:xfrm>
            <a:off x="405579" y="298244"/>
            <a:ext cx="11511117" cy="765585"/>
          </a:xfrm>
        </p:spPr>
        <p:txBody>
          <a:bodyPr/>
          <a:lstStyle>
            <a:lvl1pPr algn="ctr">
              <a:defRPr sz="3200" b="1">
                <a:solidFill>
                  <a:srgbClr val="6600FF"/>
                </a:solidFill>
                <a:latin typeface="Times New Roman" panose="02020603050405020304" pitchFamily="18" charset="0"/>
                <a:cs typeface="Times New Roman" panose="02020603050405020304" pitchFamily="18" charset="0"/>
              </a:defRPr>
            </a:lvl1pPr>
          </a:lstStyle>
          <a:p>
            <a:r>
              <a:rPr lang="en-US"/>
              <a:t>Click to edit Master title style</a:t>
            </a:r>
          </a:p>
        </p:txBody>
      </p:sp>
    </p:spTree>
    <p:extLst>
      <p:ext uri="{BB962C8B-B14F-4D97-AF65-F5344CB8AC3E}">
        <p14:creationId xmlns:p14="http://schemas.microsoft.com/office/powerpoint/2010/main" val="2062973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34FEA-E977-49C0-8275-E13CD1CF87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84CD2F-75E2-41A3-835E-A3D190EC38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240DD4-037F-46BF-A5B4-CD49309F624B}"/>
              </a:ext>
            </a:extLst>
          </p:cNvPr>
          <p:cNvSpPr>
            <a:spLocks noGrp="1"/>
          </p:cNvSpPr>
          <p:nvPr>
            <p:ph type="dt" sz="half" idx="10"/>
          </p:nvPr>
        </p:nvSpPr>
        <p:spPr/>
        <p:txBody>
          <a:bodyPr/>
          <a:lstStyle/>
          <a:p>
            <a:fld id="{3D07E6EE-C0EF-4F11-B15E-081B7534C667}" type="datetimeFigureOut">
              <a:rPr lang="en-US" smtClean="0"/>
              <a:t>10/2/2021</a:t>
            </a:fld>
            <a:endParaRPr lang="en-US"/>
          </a:p>
        </p:txBody>
      </p:sp>
      <p:sp>
        <p:nvSpPr>
          <p:cNvPr id="5" name="Footer Placeholder 4">
            <a:extLst>
              <a:ext uri="{FF2B5EF4-FFF2-40B4-BE49-F238E27FC236}">
                <a16:creationId xmlns:a16="http://schemas.microsoft.com/office/drawing/2014/main" id="{BC24AF23-6E77-427A-8A62-42D83DDBDF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19A8C1-1A0A-4549-9BEA-CCA36A978973}"/>
              </a:ext>
            </a:extLst>
          </p:cNvPr>
          <p:cNvSpPr>
            <a:spLocks noGrp="1"/>
          </p:cNvSpPr>
          <p:nvPr>
            <p:ph type="sldNum" sz="quarter" idx="12"/>
          </p:nvPr>
        </p:nvSpPr>
        <p:spPr/>
        <p:txBody>
          <a:bodyPr/>
          <a:lstStyle/>
          <a:p>
            <a:fld id="{75E31B95-C6BD-47E0-87FA-4452228852CA}" type="slidenum">
              <a:rPr lang="en-US" smtClean="0"/>
              <a:t>‹#›</a:t>
            </a:fld>
            <a:endParaRPr lang="en-US"/>
          </a:p>
        </p:txBody>
      </p:sp>
    </p:spTree>
    <p:extLst>
      <p:ext uri="{BB962C8B-B14F-4D97-AF65-F5344CB8AC3E}">
        <p14:creationId xmlns:p14="http://schemas.microsoft.com/office/powerpoint/2010/main" val="1155864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01E32-9F91-496B-8B32-04412BE116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4309A5-D4B1-4062-885B-01293BF079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0D808A-369F-4B97-A78C-DC00052771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3DFB6D-E335-41A6-AD84-2A2A47F8744E}"/>
              </a:ext>
            </a:extLst>
          </p:cNvPr>
          <p:cNvSpPr>
            <a:spLocks noGrp="1"/>
          </p:cNvSpPr>
          <p:nvPr>
            <p:ph type="dt" sz="half" idx="10"/>
          </p:nvPr>
        </p:nvSpPr>
        <p:spPr/>
        <p:txBody>
          <a:bodyPr/>
          <a:lstStyle/>
          <a:p>
            <a:fld id="{3D07E6EE-C0EF-4F11-B15E-081B7534C667}" type="datetimeFigureOut">
              <a:rPr lang="en-US" smtClean="0"/>
              <a:t>10/2/2021</a:t>
            </a:fld>
            <a:endParaRPr lang="en-US"/>
          </a:p>
        </p:txBody>
      </p:sp>
      <p:sp>
        <p:nvSpPr>
          <p:cNvPr id="6" name="Footer Placeholder 5">
            <a:extLst>
              <a:ext uri="{FF2B5EF4-FFF2-40B4-BE49-F238E27FC236}">
                <a16:creationId xmlns:a16="http://schemas.microsoft.com/office/drawing/2014/main" id="{AA564639-BB30-45F2-811F-44F2D57644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8CBB45-A5FC-4AC0-9B96-1FD336EE12E5}"/>
              </a:ext>
            </a:extLst>
          </p:cNvPr>
          <p:cNvSpPr>
            <a:spLocks noGrp="1"/>
          </p:cNvSpPr>
          <p:nvPr>
            <p:ph type="sldNum" sz="quarter" idx="12"/>
          </p:nvPr>
        </p:nvSpPr>
        <p:spPr/>
        <p:txBody>
          <a:bodyPr/>
          <a:lstStyle/>
          <a:p>
            <a:fld id="{75E31B95-C6BD-47E0-87FA-4452228852CA}" type="slidenum">
              <a:rPr lang="en-US" smtClean="0"/>
              <a:t>‹#›</a:t>
            </a:fld>
            <a:endParaRPr lang="en-US"/>
          </a:p>
        </p:txBody>
      </p:sp>
    </p:spTree>
    <p:extLst>
      <p:ext uri="{BB962C8B-B14F-4D97-AF65-F5344CB8AC3E}">
        <p14:creationId xmlns:p14="http://schemas.microsoft.com/office/powerpoint/2010/main" val="2541998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490D8-2818-41EC-A5E3-40B690E9CE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72E48B-7819-493F-B954-FCD8911DE3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4BFB4D-5CE8-465E-8FA4-60D58508FD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FA7AE7-9360-4410-A7A9-0CE40E47AC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802CBF-4BC1-4082-BDD6-B05C2D1973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7A73EB-C928-41A6-81CE-0923AC86FE3A}"/>
              </a:ext>
            </a:extLst>
          </p:cNvPr>
          <p:cNvSpPr>
            <a:spLocks noGrp="1"/>
          </p:cNvSpPr>
          <p:nvPr>
            <p:ph type="dt" sz="half" idx="10"/>
          </p:nvPr>
        </p:nvSpPr>
        <p:spPr/>
        <p:txBody>
          <a:bodyPr/>
          <a:lstStyle/>
          <a:p>
            <a:fld id="{3D07E6EE-C0EF-4F11-B15E-081B7534C667}" type="datetimeFigureOut">
              <a:rPr lang="en-US" smtClean="0"/>
              <a:t>10/2/2021</a:t>
            </a:fld>
            <a:endParaRPr lang="en-US"/>
          </a:p>
        </p:txBody>
      </p:sp>
      <p:sp>
        <p:nvSpPr>
          <p:cNvPr id="8" name="Footer Placeholder 7">
            <a:extLst>
              <a:ext uri="{FF2B5EF4-FFF2-40B4-BE49-F238E27FC236}">
                <a16:creationId xmlns:a16="http://schemas.microsoft.com/office/drawing/2014/main" id="{6FD24913-A988-462C-9499-81E81B4491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01BD03-A569-425D-B03B-D0EA09281AB6}"/>
              </a:ext>
            </a:extLst>
          </p:cNvPr>
          <p:cNvSpPr>
            <a:spLocks noGrp="1"/>
          </p:cNvSpPr>
          <p:nvPr>
            <p:ph type="sldNum" sz="quarter" idx="12"/>
          </p:nvPr>
        </p:nvSpPr>
        <p:spPr/>
        <p:txBody>
          <a:bodyPr/>
          <a:lstStyle/>
          <a:p>
            <a:fld id="{75E31B95-C6BD-47E0-87FA-4452228852CA}" type="slidenum">
              <a:rPr lang="en-US" smtClean="0"/>
              <a:t>‹#›</a:t>
            </a:fld>
            <a:endParaRPr lang="en-US"/>
          </a:p>
        </p:txBody>
      </p:sp>
    </p:spTree>
    <p:extLst>
      <p:ext uri="{BB962C8B-B14F-4D97-AF65-F5344CB8AC3E}">
        <p14:creationId xmlns:p14="http://schemas.microsoft.com/office/powerpoint/2010/main" val="3684541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B8A12-E531-416A-B6A8-E830B05C3F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3F73A7-2DB4-4069-85C0-A82125CA7F21}"/>
              </a:ext>
            </a:extLst>
          </p:cNvPr>
          <p:cNvSpPr>
            <a:spLocks noGrp="1"/>
          </p:cNvSpPr>
          <p:nvPr>
            <p:ph type="dt" sz="half" idx="10"/>
          </p:nvPr>
        </p:nvSpPr>
        <p:spPr/>
        <p:txBody>
          <a:bodyPr/>
          <a:lstStyle/>
          <a:p>
            <a:fld id="{3D07E6EE-C0EF-4F11-B15E-081B7534C667}" type="datetimeFigureOut">
              <a:rPr lang="en-US" smtClean="0"/>
              <a:t>10/2/2021</a:t>
            </a:fld>
            <a:endParaRPr lang="en-US"/>
          </a:p>
        </p:txBody>
      </p:sp>
      <p:sp>
        <p:nvSpPr>
          <p:cNvPr id="4" name="Footer Placeholder 3">
            <a:extLst>
              <a:ext uri="{FF2B5EF4-FFF2-40B4-BE49-F238E27FC236}">
                <a16:creationId xmlns:a16="http://schemas.microsoft.com/office/drawing/2014/main" id="{D3F4C10F-3923-4401-AEA6-B8AEB21428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61E4-1BE1-453D-848E-97C6E8892C22}"/>
              </a:ext>
            </a:extLst>
          </p:cNvPr>
          <p:cNvSpPr>
            <a:spLocks noGrp="1"/>
          </p:cNvSpPr>
          <p:nvPr>
            <p:ph type="sldNum" sz="quarter" idx="12"/>
          </p:nvPr>
        </p:nvSpPr>
        <p:spPr/>
        <p:txBody>
          <a:bodyPr/>
          <a:lstStyle/>
          <a:p>
            <a:fld id="{75E31B95-C6BD-47E0-87FA-4452228852CA}" type="slidenum">
              <a:rPr lang="en-US" smtClean="0"/>
              <a:t>‹#›</a:t>
            </a:fld>
            <a:endParaRPr lang="en-US"/>
          </a:p>
        </p:txBody>
      </p:sp>
    </p:spTree>
    <p:extLst>
      <p:ext uri="{BB962C8B-B14F-4D97-AF65-F5344CB8AC3E}">
        <p14:creationId xmlns:p14="http://schemas.microsoft.com/office/powerpoint/2010/main" val="3522396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EFE7D8-87AF-4BCA-A51A-7D3952289298}"/>
              </a:ext>
            </a:extLst>
          </p:cNvPr>
          <p:cNvSpPr>
            <a:spLocks noGrp="1"/>
          </p:cNvSpPr>
          <p:nvPr>
            <p:ph type="dt" sz="half" idx="10"/>
          </p:nvPr>
        </p:nvSpPr>
        <p:spPr/>
        <p:txBody>
          <a:bodyPr/>
          <a:lstStyle/>
          <a:p>
            <a:fld id="{3D07E6EE-C0EF-4F11-B15E-081B7534C667}" type="datetimeFigureOut">
              <a:rPr lang="en-US" smtClean="0"/>
              <a:t>10/2/2021</a:t>
            </a:fld>
            <a:endParaRPr lang="en-US"/>
          </a:p>
        </p:txBody>
      </p:sp>
      <p:sp>
        <p:nvSpPr>
          <p:cNvPr id="3" name="Footer Placeholder 2">
            <a:extLst>
              <a:ext uri="{FF2B5EF4-FFF2-40B4-BE49-F238E27FC236}">
                <a16:creationId xmlns:a16="http://schemas.microsoft.com/office/drawing/2014/main" id="{712BCD0B-FE7B-4A39-8E36-11B83F693A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42DCB2-60A1-4C2C-939F-E9A208B43BBC}"/>
              </a:ext>
            </a:extLst>
          </p:cNvPr>
          <p:cNvSpPr>
            <a:spLocks noGrp="1"/>
          </p:cNvSpPr>
          <p:nvPr>
            <p:ph type="sldNum" sz="quarter" idx="12"/>
          </p:nvPr>
        </p:nvSpPr>
        <p:spPr/>
        <p:txBody>
          <a:bodyPr/>
          <a:lstStyle/>
          <a:p>
            <a:fld id="{75E31B95-C6BD-47E0-87FA-4452228852CA}" type="slidenum">
              <a:rPr lang="en-US" smtClean="0"/>
              <a:t>‹#›</a:t>
            </a:fld>
            <a:endParaRPr lang="en-US"/>
          </a:p>
        </p:txBody>
      </p:sp>
    </p:spTree>
    <p:extLst>
      <p:ext uri="{BB962C8B-B14F-4D97-AF65-F5344CB8AC3E}">
        <p14:creationId xmlns:p14="http://schemas.microsoft.com/office/powerpoint/2010/main" val="1636376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DAFA6-313F-4050-80CE-55C26A8D80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09C2EC-851F-4C26-930A-0E6C82DFC5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FE2C59-6BD6-42CA-BDAC-F36BFEF02A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4BD3D2-DEB0-4F0A-8CFE-43DBDD1DB07D}"/>
              </a:ext>
            </a:extLst>
          </p:cNvPr>
          <p:cNvSpPr>
            <a:spLocks noGrp="1"/>
          </p:cNvSpPr>
          <p:nvPr>
            <p:ph type="dt" sz="half" idx="10"/>
          </p:nvPr>
        </p:nvSpPr>
        <p:spPr/>
        <p:txBody>
          <a:bodyPr/>
          <a:lstStyle/>
          <a:p>
            <a:fld id="{3D07E6EE-C0EF-4F11-B15E-081B7534C667}" type="datetimeFigureOut">
              <a:rPr lang="en-US" smtClean="0"/>
              <a:t>10/2/2021</a:t>
            </a:fld>
            <a:endParaRPr lang="en-US"/>
          </a:p>
        </p:txBody>
      </p:sp>
      <p:sp>
        <p:nvSpPr>
          <p:cNvPr id="6" name="Footer Placeholder 5">
            <a:extLst>
              <a:ext uri="{FF2B5EF4-FFF2-40B4-BE49-F238E27FC236}">
                <a16:creationId xmlns:a16="http://schemas.microsoft.com/office/drawing/2014/main" id="{F8071E94-7EB5-4A96-830F-BF1EF17423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3FB914-4A44-4B35-A465-DB1929D5B14A}"/>
              </a:ext>
            </a:extLst>
          </p:cNvPr>
          <p:cNvSpPr>
            <a:spLocks noGrp="1"/>
          </p:cNvSpPr>
          <p:nvPr>
            <p:ph type="sldNum" sz="quarter" idx="12"/>
          </p:nvPr>
        </p:nvSpPr>
        <p:spPr/>
        <p:txBody>
          <a:bodyPr/>
          <a:lstStyle/>
          <a:p>
            <a:fld id="{75E31B95-C6BD-47E0-87FA-4452228852CA}" type="slidenum">
              <a:rPr lang="en-US" smtClean="0"/>
              <a:t>‹#›</a:t>
            </a:fld>
            <a:endParaRPr lang="en-US"/>
          </a:p>
        </p:txBody>
      </p:sp>
    </p:spTree>
    <p:extLst>
      <p:ext uri="{BB962C8B-B14F-4D97-AF65-F5344CB8AC3E}">
        <p14:creationId xmlns:p14="http://schemas.microsoft.com/office/powerpoint/2010/main" val="22180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A2258-A5B1-43A0-B27F-D3739ABB67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D5DF75-FE8B-49F1-9ADA-108A4BED1D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D944F1-8A17-417B-9FC2-2C09986248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FDDD2D-3031-427F-A1B8-EFA7E5A4D0EC}"/>
              </a:ext>
            </a:extLst>
          </p:cNvPr>
          <p:cNvSpPr>
            <a:spLocks noGrp="1"/>
          </p:cNvSpPr>
          <p:nvPr>
            <p:ph type="dt" sz="half" idx="10"/>
          </p:nvPr>
        </p:nvSpPr>
        <p:spPr/>
        <p:txBody>
          <a:bodyPr/>
          <a:lstStyle/>
          <a:p>
            <a:fld id="{3D07E6EE-C0EF-4F11-B15E-081B7534C667}" type="datetimeFigureOut">
              <a:rPr lang="en-US" smtClean="0"/>
              <a:t>10/2/2021</a:t>
            </a:fld>
            <a:endParaRPr lang="en-US"/>
          </a:p>
        </p:txBody>
      </p:sp>
      <p:sp>
        <p:nvSpPr>
          <p:cNvPr id="6" name="Footer Placeholder 5">
            <a:extLst>
              <a:ext uri="{FF2B5EF4-FFF2-40B4-BE49-F238E27FC236}">
                <a16:creationId xmlns:a16="http://schemas.microsoft.com/office/drawing/2014/main" id="{1595B11D-D270-477A-A8FB-FC67E320C0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6A85CC-4B85-4625-9CCC-92E76897F9EE}"/>
              </a:ext>
            </a:extLst>
          </p:cNvPr>
          <p:cNvSpPr>
            <a:spLocks noGrp="1"/>
          </p:cNvSpPr>
          <p:nvPr>
            <p:ph type="sldNum" sz="quarter" idx="12"/>
          </p:nvPr>
        </p:nvSpPr>
        <p:spPr/>
        <p:txBody>
          <a:bodyPr/>
          <a:lstStyle/>
          <a:p>
            <a:fld id="{75E31B95-C6BD-47E0-87FA-4452228852CA}" type="slidenum">
              <a:rPr lang="en-US" smtClean="0"/>
              <a:t>‹#›</a:t>
            </a:fld>
            <a:endParaRPr lang="en-US"/>
          </a:p>
        </p:txBody>
      </p:sp>
    </p:spTree>
    <p:extLst>
      <p:ext uri="{BB962C8B-B14F-4D97-AF65-F5344CB8AC3E}">
        <p14:creationId xmlns:p14="http://schemas.microsoft.com/office/powerpoint/2010/main" val="1676430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8CD25-0EF5-4253-8C19-AF62AC7BE6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D7555E-7E0E-48FF-AFB7-7656225E2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C1B496-E55A-4051-81C4-AECEDEAD72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07E6EE-C0EF-4F11-B15E-081B7534C667}" type="datetimeFigureOut">
              <a:rPr lang="en-US" smtClean="0"/>
              <a:t>10/2/2021</a:t>
            </a:fld>
            <a:endParaRPr lang="en-US"/>
          </a:p>
        </p:txBody>
      </p:sp>
      <p:sp>
        <p:nvSpPr>
          <p:cNvPr id="5" name="Footer Placeholder 4">
            <a:extLst>
              <a:ext uri="{FF2B5EF4-FFF2-40B4-BE49-F238E27FC236}">
                <a16:creationId xmlns:a16="http://schemas.microsoft.com/office/drawing/2014/main" id="{51A7A2BB-B9B6-4AB7-858B-9228E69F8C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B331C8-DC1A-4932-9611-DF43BC01A9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E31B95-C6BD-47E0-87FA-4452228852CA}" type="slidenum">
              <a:rPr lang="en-US" smtClean="0"/>
              <a:t>‹#›</a:t>
            </a:fld>
            <a:endParaRPr lang="en-US"/>
          </a:p>
        </p:txBody>
      </p:sp>
    </p:spTree>
    <p:extLst>
      <p:ext uri="{BB962C8B-B14F-4D97-AF65-F5344CB8AC3E}">
        <p14:creationId xmlns:p14="http://schemas.microsoft.com/office/powerpoint/2010/main" val="57774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55C4D4-C4FE-4CC1-8444-77D0982FBAC7}"/>
              </a:ext>
            </a:extLst>
          </p:cNvPr>
          <p:cNvSpPr/>
          <p:nvPr/>
        </p:nvSpPr>
        <p:spPr>
          <a:xfrm>
            <a:off x="367862" y="367862"/>
            <a:ext cx="11414235" cy="6211614"/>
          </a:xfrm>
          <a:prstGeom prst="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07BE242-67D1-4FD8-9F31-8A83D2FA4ABD}"/>
              </a:ext>
            </a:extLst>
          </p:cNvPr>
          <p:cNvSpPr txBox="1"/>
          <p:nvPr/>
        </p:nvSpPr>
        <p:spPr>
          <a:xfrm>
            <a:off x="512396" y="2024545"/>
            <a:ext cx="11269701" cy="2808910"/>
          </a:xfrm>
          <a:prstGeom prst="rect">
            <a:avLst/>
          </a:prstGeom>
          <a:noFill/>
        </p:spPr>
        <p:txBody>
          <a:bodyPr wrap="square" lIns="0" tIns="0" rIns="0" bIns="0">
            <a:spAutoFit/>
          </a:bodyPr>
          <a:lstStyle/>
          <a:p>
            <a:pPr algn="ctr" eaLnBrk="1" fontAlgn="auto" hangingPunct="1">
              <a:lnSpc>
                <a:spcPct val="130000"/>
              </a:lnSpc>
              <a:spcBef>
                <a:spcPts val="0"/>
              </a:spcBef>
              <a:spcAft>
                <a:spcPts val="0"/>
              </a:spcAft>
              <a:defRPr/>
            </a:pPr>
            <a:r>
              <a:rPr lang="en-US" sz="3600" b="1">
                <a:solidFill>
                  <a:srgbClr val="6600FF"/>
                </a:solidFill>
                <a:latin typeface="Times New Roman" panose="02020603050405020304" pitchFamily="18" charset="0"/>
                <a:cs typeface="Times New Roman" panose="02020603050405020304" pitchFamily="18" charset="0"/>
              </a:rPr>
              <a:t>TẬP HUẤN</a:t>
            </a:r>
          </a:p>
          <a:p>
            <a:pPr algn="ctr" eaLnBrk="1" fontAlgn="auto" hangingPunct="1">
              <a:lnSpc>
                <a:spcPct val="130000"/>
              </a:lnSpc>
              <a:spcBef>
                <a:spcPts val="0"/>
              </a:spcBef>
              <a:spcAft>
                <a:spcPts val="0"/>
              </a:spcAft>
              <a:defRPr/>
            </a:pPr>
            <a:r>
              <a:rPr lang="en-US" sz="3600" b="1">
                <a:solidFill>
                  <a:srgbClr val="6600FF"/>
                </a:solidFill>
                <a:latin typeface="Times New Roman" panose="02020603050405020304" pitchFamily="18" charset="0"/>
                <a:cs typeface="Times New Roman" panose="02020603050405020304" pitchFamily="18" charset="0"/>
              </a:rPr>
              <a:t>ĐÁNH </a:t>
            </a:r>
            <a:r>
              <a:rPr lang="en-US" sz="3600" b="1" dirty="0">
                <a:solidFill>
                  <a:srgbClr val="6600FF"/>
                </a:solidFill>
                <a:latin typeface="Times New Roman" panose="02020603050405020304" pitchFamily="18" charset="0"/>
                <a:cs typeface="Times New Roman" panose="02020603050405020304" pitchFamily="18" charset="0"/>
              </a:rPr>
              <a:t>GIÁ HỌC SINH TIỂU </a:t>
            </a:r>
            <a:r>
              <a:rPr lang="en-US" sz="3600" b="1">
                <a:solidFill>
                  <a:srgbClr val="6600FF"/>
                </a:solidFill>
                <a:latin typeface="Times New Roman" panose="02020603050405020304" pitchFamily="18" charset="0"/>
                <a:cs typeface="Times New Roman" panose="02020603050405020304" pitchFamily="18" charset="0"/>
              </a:rPr>
              <a:t>HỌC </a:t>
            </a:r>
          </a:p>
          <a:p>
            <a:pPr algn="ctr" eaLnBrk="1" fontAlgn="auto" hangingPunct="1">
              <a:lnSpc>
                <a:spcPct val="130000"/>
              </a:lnSpc>
              <a:spcBef>
                <a:spcPts val="0"/>
              </a:spcBef>
              <a:spcAft>
                <a:spcPts val="0"/>
              </a:spcAft>
              <a:defRPr/>
            </a:pPr>
            <a:r>
              <a:rPr lang="en-US" sz="3600" b="1">
                <a:solidFill>
                  <a:srgbClr val="6600FF"/>
                </a:solidFill>
                <a:latin typeface="Times New Roman" panose="02020603050405020304" pitchFamily="18" charset="0"/>
                <a:cs typeface="Times New Roman" panose="02020603050405020304" pitchFamily="18" charset="0"/>
              </a:rPr>
              <a:t>THEO </a:t>
            </a:r>
            <a:r>
              <a:rPr lang="en-US" sz="3600" b="1" dirty="0">
                <a:solidFill>
                  <a:srgbClr val="6600FF"/>
                </a:solidFill>
                <a:latin typeface="Times New Roman" panose="02020603050405020304" pitchFamily="18" charset="0"/>
                <a:cs typeface="Times New Roman" panose="02020603050405020304" pitchFamily="18" charset="0"/>
              </a:rPr>
              <a:t>CH</a:t>
            </a:r>
            <a:r>
              <a:rPr lang="vi-VN" sz="3600" b="1" dirty="0">
                <a:solidFill>
                  <a:srgbClr val="6600FF"/>
                </a:solidFill>
                <a:latin typeface="Times New Roman" panose="02020603050405020304" pitchFamily="18" charset="0"/>
                <a:cs typeface="Times New Roman" panose="02020603050405020304" pitchFamily="18" charset="0"/>
              </a:rPr>
              <a:t>Ư</a:t>
            </a:r>
            <a:r>
              <a:rPr lang="en-US" sz="3600" b="1" dirty="0">
                <a:solidFill>
                  <a:srgbClr val="6600FF"/>
                </a:solidFill>
                <a:latin typeface="Times New Roman" panose="02020603050405020304" pitchFamily="18" charset="0"/>
                <a:cs typeface="Times New Roman" panose="02020603050405020304" pitchFamily="18" charset="0"/>
              </a:rPr>
              <a:t>ƠNG TRÌNH GDPT 2018</a:t>
            </a:r>
          </a:p>
          <a:p>
            <a:pPr algn="ctr" eaLnBrk="1" fontAlgn="auto" hangingPunct="1">
              <a:lnSpc>
                <a:spcPct val="130000"/>
              </a:lnSpc>
              <a:spcBef>
                <a:spcPts val="0"/>
              </a:spcBef>
              <a:spcAft>
                <a:spcPts val="0"/>
              </a:spcAft>
              <a:defRPr/>
            </a:pPr>
            <a:r>
              <a:rPr lang="en-US" sz="3600" b="1" dirty="0">
                <a:solidFill>
                  <a:srgbClr val="6600FF"/>
                </a:solidFill>
                <a:latin typeface="Times New Roman" panose="02020603050405020304" pitchFamily="18" charset="0"/>
                <a:cs typeface="Times New Roman" panose="02020603050405020304" pitchFamily="18" charset="0"/>
              </a:rPr>
              <a:t>(</a:t>
            </a:r>
            <a:r>
              <a:rPr lang="en-US" sz="3600" b="1" i="1" dirty="0">
                <a:solidFill>
                  <a:srgbClr val="6600FF"/>
                </a:solidFill>
                <a:latin typeface="Times New Roman" panose="02020603050405020304" pitchFamily="18" charset="0"/>
                <a:cs typeface="Times New Roman" panose="02020603050405020304" pitchFamily="18" charset="0"/>
              </a:rPr>
              <a:t>Theo </a:t>
            </a:r>
            <a:r>
              <a:rPr lang="en-US" sz="3600" b="1" i="1" dirty="0" err="1">
                <a:solidFill>
                  <a:srgbClr val="6600FF"/>
                </a:solidFill>
                <a:latin typeface="Times New Roman" panose="02020603050405020304" pitchFamily="18" charset="0"/>
                <a:cs typeface="Times New Roman" panose="02020603050405020304" pitchFamily="18" charset="0"/>
              </a:rPr>
              <a:t>Thông</a:t>
            </a:r>
            <a:r>
              <a:rPr lang="en-US" sz="3600" b="1" i="1" dirty="0">
                <a:solidFill>
                  <a:srgbClr val="6600FF"/>
                </a:solidFill>
                <a:latin typeface="Times New Roman" panose="02020603050405020304" pitchFamily="18" charset="0"/>
                <a:cs typeface="Times New Roman" panose="02020603050405020304" pitchFamily="18" charset="0"/>
              </a:rPr>
              <a:t> t</a:t>
            </a:r>
            <a:r>
              <a:rPr lang="vi-VN" sz="3600" b="1" i="1" dirty="0">
                <a:solidFill>
                  <a:srgbClr val="6600FF"/>
                </a:solidFill>
                <a:latin typeface="Times New Roman" panose="02020603050405020304" pitchFamily="18" charset="0"/>
                <a:cs typeface="Times New Roman" panose="02020603050405020304" pitchFamily="18" charset="0"/>
              </a:rPr>
              <a:t>ư</a:t>
            </a:r>
            <a:r>
              <a:rPr lang="en-US" sz="3600" b="1" i="1" dirty="0">
                <a:solidFill>
                  <a:srgbClr val="6600FF"/>
                </a:solidFill>
                <a:latin typeface="Times New Roman" panose="02020603050405020304" pitchFamily="18" charset="0"/>
                <a:cs typeface="Times New Roman" panose="02020603050405020304" pitchFamily="18" charset="0"/>
              </a:rPr>
              <a:t> </a:t>
            </a:r>
            <a:r>
              <a:rPr lang="en-US" sz="3600" b="1" i="1" dirty="0" err="1">
                <a:solidFill>
                  <a:srgbClr val="6600FF"/>
                </a:solidFill>
                <a:latin typeface="Times New Roman" panose="02020603050405020304" pitchFamily="18" charset="0"/>
                <a:cs typeface="Times New Roman" panose="02020603050405020304" pitchFamily="18" charset="0"/>
              </a:rPr>
              <a:t>số</a:t>
            </a:r>
            <a:r>
              <a:rPr lang="en-US" sz="3600" b="1" i="1" dirty="0">
                <a:solidFill>
                  <a:srgbClr val="6600FF"/>
                </a:solidFill>
                <a:latin typeface="Times New Roman" panose="02020603050405020304" pitchFamily="18" charset="0"/>
                <a:cs typeface="Times New Roman" panose="02020603050405020304" pitchFamily="18" charset="0"/>
              </a:rPr>
              <a:t> 27/2020/TT-BGDĐT </a:t>
            </a:r>
            <a:r>
              <a:rPr lang="en-US" sz="3600" b="1" i="1" dirty="0" err="1">
                <a:solidFill>
                  <a:srgbClr val="6600FF"/>
                </a:solidFill>
                <a:latin typeface="Times New Roman" panose="02020603050405020304" pitchFamily="18" charset="0"/>
                <a:cs typeface="Times New Roman" panose="02020603050405020304" pitchFamily="18" charset="0"/>
              </a:rPr>
              <a:t>ngày</a:t>
            </a:r>
            <a:r>
              <a:rPr lang="en-US" sz="3600" b="1" i="1" dirty="0">
                <a:solidFill>
                  <a:srgbClr val="6600FF"/>
                </a:solidFill>
                <a:latin typeface="Times New Roman" panose="02020603050405020304" pitchFamily="18" charset="0"/>
                <a:cs typeface="Times New Roman" panose="02020603050405020304" pitchFamily="18" charset="0"/>
              </a:rPr>
              <a:t> 04/9/2020</a:t>
            </a:r>
            <a:r>
              <a:rPr lang="en-US" sz="3600" b="1" dirty="0">
                <a:solidFill>
                  <a:srgbClr val="66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60641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8535C-CDB7-466C-8AE3-A9F798DD28D2}"/>
              </a:ext>
            </a:extLst>
          </p:cNvPr>
          <p:cNvSpPr>
            <a:spLocks noGrp="1"/>
          </p:cNvSpPr>
          <p:nvPr>
            <p:ph type="title"/>
          </p:nvPr>
        </p:nvSpPr>
        <p:spPr/>
        <p:txBody>
          <a:bodyPr/>
          <a:lstStyle/>
          <a:p>
            <a:r>
              <a:rPr lang="en-US"/>
              <a:t>Điều 5: Nội dung và phương pháp đánh giá</a:t>
            </a:r>
          </a:p>
        </p:txBody>
      </p:sp>
      <p:sp>
        <p:nvSpPr>
          <p:cNvPr id="5" name="Freeform 250">
            <a:extLst>
              <a:ext uri="{FF2B5EF4-FFF2-40B4-BE49-F238E27FC236}">
                <a16:creationId xmlns:a16="http://schemas.microsoft.com/office/drawing/2014/main" id="{06D043A2-6421-4378-9B20-B8482561705D}"/>
              </a:ext>
            </a:extLst>
          </p:cNvPr>
          <p:cNvSpPr/>
          <p:nvPr/>
        </p:nvSpPr>
        <p:spPr>
          <a:xfrm>
            <a:off x="723124" y="1448158"/>
            <a:ext cx="10625061" cy="1100681"/>
          </a:xfrm>
          <a:custGeom>
            <a:avLst/>
            <a:gdLst>
              <a:gd name="connsiteX0" fmla="*/ 682164 w 5791951"/>
              <a:gd name="connsiteY0" fmla="*/ 0 h 1100681"/>
              <a:gd name="connsiteX1" fmla="*/ 1972355 w 5791951"/>
              <a:gd name="connsiteY1" fmla="*/ 0 h 1100681"/>
              <a:gd name="connsiteX2" fmla="*/ 1972355 w 5791951"/>
              <a:gd name="connsiteY2" fmla="*/ 575 h 1100681"/>
              <a:gd name="connsiteX3" fmla="*/ 5546694 w 5791951"/>
              <a:gd name="connsiteY3" fmla="*/ 575 h 1100681"/>
              <a:gd name="connsiteX4" fmla="*/ 5791951 w 5791951"/>
              <a:gd name="connsiteY4" fmla="*/ 550628 h 1100681"/>
              <a:gd name="connsiteX5" fmla="*/ 5546694 w 5791951"/>
              <a:gd name="connsiteY5" fmla="*/ 1100681 h 1100681"/>
              <a:gd name="connsiteX6" fmla="*/ 1396078 w 5791951"/>
              <a:gd name="connsiteY6" fmla="*/ 1100681 h 1100681"/>
              <a:gd name="connsiteX7" fmla="*/ 1396078 w 5791951"/>
              <a:gd name="connsiteY7" fmla="*/ 1085592 h 1100681"/>
              <a:gd name="connsiteX8" fmla="*/ 893380 w 5791951"/>
              <a:gd name="connsiteY8" fmla="*/ 1085592 h 1100681"/>
              <a:gd name="connsiteX9" fmla="*/ 893380 w 5791951"/>
              <a:gd name="connsiteY9" fmla="*/ 1100681 h 1100681"/>
              <a:gd name="connsiteX10" fmla="*/ 0 w 5791951"/>
              <a:gd name="connsiteY10" fmla="*/ 1100681 h 1100681"/>
              <a:gd name="connsiteX11" fmla="*/ 245258 w 5791951"/>
              <a:gd name="connsiteY11" fmla="*/ 550628 h 1100681"/>
              <a:gd name="connsiteX12" fmla="*/ 0 w 5791951"/>
              <a:gd name="connsiteY12" fmla="*/ 575 h 1100681"/>
              <a:gd name="connsiteX13" fmla="*/ 682164 w 5791951"/>
              <a:gd name="connsiteY13" fmla="*/ 575 h 110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91951" h="1100681">
                <a:moveTo>
                  <a:pt x="682164" y="0"/>
                </a:moveTo>
                <a:lnTo>
                  <a:pt x="1972355" y="0"/>
                </a:lnTo>
                <a:lnTo>
                  <a:pt x="1972355" y="575"/>
                </a:lnTo>
                <a:lnTo>
                  <a:pt x="5546694" y="575"/>
                </a:lnTo>
                <a:lnTo>
                  <a:pt x="5791951" y="550628"/>
                </a:lnTo>
                <a:lnTo>
                  <a:pt x="5546694" y="1100681"/>
                </a:lnTo>
                <a:lnTo>
                  <a:pt x="1396078" y="1100681"/>
                </a:lnTo>
                <a:lnTo>
                  <a:pt x="1396078" y="1085592"/>
                </a:lnTo>
                <a:lnTo>
                  <a:pt x="893380" y="1085592"/>
                </a:lnTo>
                <a:lnTo>
                  <a:pt x="893380" y="1100681"/>
                </a:lnTo>
                <a:lnTo>
                  <a:pt x="0" y="1100681"/>
                </a:lnTo>
                <a:lnTo>
                  <a:pt x="245258" y="550628"/>
                </a:lnTo>
                <a:lnTo>
                  <a:pt x="0" y="575"/>
                </a:lnTo>
                <a:lnTo>
                  <a:pt x="682164" y="575"/>
                </a:lnTo>
                <a:close/>
              </a:path>
            </a:pathLst>
          </a:custGeom>
          <a:solidFill>
            <a:srgbClr val="E39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6" name="Freeform 258">
            <a:extLst>
              <a:ext uri="{FF2B5EF4-FFF2-40B4-BE49-F238E27FC236}">
                <a16:creationId xmlns:a16="http://schemas.microsoft.com/office/drawing/2014/main" id="{C5C945A0-E20A-4B80-B652-8E456D7B3CCF}"/>
              </a:ext>
            </a:extLst>
          </p:cNvPr>
          <p:cNvSpPr/>
          <p:nvPr/>
        </p:nvSpPr>
        <p:spPr>
          <a:xfrm>
            <a:off x="723124" y="2534325"/>
            <a:ext cx="10625061" cy="1100106"/>
          </a:xfrm>
          <a:custGeom>
            <a:avLst/>
            <a:gdLst>
              <a:gd name="connsiteX0" fmla="*/ 0 w 5791951"/>
              <a:gd name="connsiteY0" fmla="*/ 0 h 1100106"/>
              <a:gd name="connsiteX1" fmla="*/ 849221 w 5791951"/>
              <a:gd name="connsiteY1" fmla="*/ 0 h 1100106"/>
              <a:gd name="connsiteX2" fmla="*/ 893380 w 5791951"/>
              <a:gd name="connsiteY2" fmla="*/ 0 h 1100106"/>
              <a:gd name="connsiteX3" fmla="*/ 1396078 w 5791951"/>
              <a:gd name="connsiteY3" fmla="*/ 0 h 1100106"/>
              <a:gd name="connsiteX4" fmla="*/ 1439771 w 5791951"/>
              <a:gd name="connsiteY4" fmla="*/ 0 h 1100106"/>
              <a:gd name="connsiteX5" fmla="*/ 5546694 w 5791951"/>
              <a:gd name="connsiteY5" fmla="*/ 0 h 1100106"/>
              <a:gd name="connsiteX6" fmla="*/ 5791951 w 5791951"/>
              <a:gd name="connsiteY6" fmla="*/ 550053 h 1100106"/>
              <a:gd name="connsiteX7" fmla="*/ 5546694 w 5791951"/>
              <a:gd name="connsiteY7" fmla="*/ 1100106 h 1100106"/>
              <a:gd name="connsiteX8" fmla="*/ 1396078 w 5791951"/>
              <a:gd name="connsiteY8" fmla="*/ 1100106 h 1100106"/>
              <a:gd name="connsiteX9" fmla="*/ 1396078 w 5791951"/>
              <a:gd name="connsiteY9" fmla="*/ 1097280 h 1100106"/>
              <a:gd name="connsiteX10" fmla="*/ 893380 w 5791951"/>
              <a:gd name="connsiteY10" fmla="*/ 1097280 h 1100106"/>
              <a:gd name="connsiteX11" fmla="*/ 893380 w 5791951"/>
              <a:gd name="connsiteY11" fmla="*/ 1100106 h 1100106"/>
              <a:gd name="connsiteX12" fmla="*/ 0 w 5791951"/>
              <a:gd name="connsiteY12" fmla="*/ 1100106 h 1100106"/>
              <a:gd name="connsiteX13" fmla="*/ 245258 w 5791951"/>
              <a:gd name="connsiteY13" fmla="*/ 550053 h 110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91951" h="1100106">
                <a:moveTo>
                  <a:pt x="0" y="0"/>
                </a:moveTo>
                <a:lnTo>
                  <a:pt x="849221" y="0"/>
                </a:lnTo>
                <a:lnTo>
                  <a:pt x="893380" y="0"/>
                </a:lnTo>
                <a:lnTo>
                  <a:pt x="1396078" y="0"/>
                </a:lnTo>
                <a:lnTo>
                  <a:pt x="1439771" y="0"/>
                </a:lnTo>
                <a:lnTo>
                  <a:pt x="5546694" y="0"/>
                </a:lnTo>
                <a:lnTo>
                  <a:pt x="5791951" y="550053"/>
                </a:lnTo>
                <a:lnTo>
                  <a:pt x="5546694" y="1100106"/>
                </a:lnTo>
                <a:lnTo>
                  <a:pt x="1396078" y="1100106"/>
                </a:lnTo>
                <a:lnTo>
                  <a:pt x="1396078" y="1097280"/>
                </a:lnTo>
                <a:lnTo>
                  <a:pt x="893380" y="1097280"/>
                </a:lnTo>
                <a:lnTo>
                  <a:pt x="893380" y="1100106"/>
                </a:lnTo>
                <a:lnTo>
                  <a:pt x="0" y="1100106"/>
                </a:lnTo>
                <a:lnTo>
                  <a:pt x="245258" y="550053"/>
                </a:lnTo>
                <a:close/>
              </a:path>
            </a:pathLst>
          </a:custGeom>
          <a:solidFill>
            <a:srgbClr val="1DD0B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7" name="Isosceles Triangle 11">
            <a:extLst>
              <a:ext uri="{FF2B5EF4-FFF2-40B4-BE49-F238E27FC236}">
                <a16:creationId xmlns:a16="http://schemas.microsoft.com/office/drawing/2014/main" id="{BD50DB80-76FF-4A45-B7F4-30F893C59BBA}"/>
              </a:ext>
            </a:extLst>
          </p:cNvPr>
          <p:cNvSpPr/>
          <p:nvPr/>
        </p:nvSpPr>
        <p:spPr>
          <a:xfrm>
            <a:off x="1616504" y="945307"/>
            <a:ext cx="502698" cy="641850"/>
          </a:xfrm>
          <a:custGeom>
            <a:avLst/>
            <a:gdLst>
              <a:gd name="connsiteX0" fmla="*/ 0 w 565150"/>
              <a:gd name="connsiteY0" fmla="*/ 558772 h 558772"/>
              <a:gd name="connsiteX1" fmla="*/ 282575 w 565150"/>
              <a:gd name="connsiteY1" fmla="*/ 0 h 558772"/>
              <a:gd name="connsiteX2" fmla="*/ 565150 w 565150"/>
              <a:gd name="connsiteY2" fmla="*/ 558772 h 558772"/>
              <a:gd name="connsiteX3" fmla="*/ 0 w 565150"/>
              <a:gd name="connsiteY3" fmla="*/ 558772 h 558772"/>
              <a:gd name="connsiteX0" fmla="*/ 0 w 565150"/>
              <a:gd name="connsiteY0" fmla="*/ 558772 h 559435"/>
              <a:gd name="connsiteX1" fmla="*/ 282575 w 565150"/>
              <a:gd name="connsiteY1" fmla="*/ 0 h 559435"/>
              <a:gd name="connsiteX2" fmla="*/ 565150 w 565150"/>
              <a:gd name="connsiteY2" fmla="*/ 558772 h 559435"/>
              <a:gd name="connsiteX3" fmla="*/ 425450 w 565150"/>
              <a:gd name="connsiteY3" fmla="*/ 559435 h 559435"/>
              <a:gd name="connsiteX4" fmla="*/ 0 w 565150"/>
              <a:gd name="connsiteY4" fmla="*/ 558772 h 559435"/>
              <a:gd name="connsiteX0" fmla="*/ 0 w 565150"/>
              <a:gd name="connsiteY0" fmla="*/ 558772 h 559435"/>
              <a:gd name="connsiteX1" fmla="*/ 282575 w 565150"/>
              <a:gd name="connsiteY1" fmla="*/ 0 h 559435"/>
              <a:gd name="connsiteX2" fmla="*/ 565150 w 565150"/>
              <a:gd name="connsiteY2" fmla="*/ 558772 h 559435"/>
              <a:gd name="connsiteX3" fmla="*/ 425450 w 565150"/>
              <a:gd name="connsiteY3" fmla="*/ 559435 h 559435"/>
              <a:gd name="connsiteX4" fmla="*/ 104775 w 565150"/>
              <a:gd name="connsiteY4" fmla="*/ 556260 h 559435"/>
              <a:gd name="connsiteX5" fmla="*/ 0 w 565150"/>
              <a:gd name="connsiteY5" fmla="*/ 558772 h 559435"/>
              <a:gd name="connsiteX0" fmla="*/ 0 w 565150"/>
              <a:gd name="connsiteY0" fmla="*/ 558772 h 559435"/>
              <a:gd name="connsiteX1" fmla="*/ 282575 w 565150"/>
              <a:gd name="connsiteY1" fmla="*/ 0 h 559435"/>
              <a:gd name="connsiteX2" fmla="*/ 501650 w 565150"/>
              <a:gd name="connsiteY2" fmla="*/ 438785 h 559435"/>
              <a:gd name="connsiteX3" fmla="*/ 565150 w 565150"/>
              <a:gd name="connsiteY3" fmla="*/ 558772 h 559435"/>
              <a:gd name="connsiteX4" fmla="*/ 425450 w 565150"/>
              <a:gd name="connsiteY4" fmla="*/ 559435 h 559435"/>
              <a:gd name="connsiteX5" fmla="*/ 104775 w 565150"/>
              <a:gd name="connsiteY5" fmla="*/ 556260 h 559435"/>
              <a:gd name="connsiteX6" fmla="*/ 0 w 565150"/>
              <a:gd name="connsiteY6" fmla="*/ 558772 h 559435"/>
              <a:gd name="connsiteX0" fmla="*/ 0 w 501650"/>
              <a:gd name="connsiteY0" fmla="*/ 558772 h 559435"/>
              <a:gd name="connsiteX1" fmla="*/ 282575 w 501650"/>
              <a:gd name="connsiteY1" fmla="*/ 0 h 559435"/>
              <a:gd name="connsiteX2" fmla="*/ 501650 w 501650"/>
              <a:gd name="connsiteY2" fmla="*/ 438785 h 559435"/>
              <a:gd name="connsiteX3" fmla="*/ 425450 w 501650"/>
              <a:gd name="connsiteY3" fmla="*/ 559435 h 559435"/>
              <a:gd name="connsiteX4" fmla="*/ 104775 w 501650"/>
              <a:gd name="connsiteY4" fmla="*/ 556260 h 559435"/>
              <a:gd name="connsiteX5" fmla="*/ 0 w 501650"/>
              <a:gd name="connsiteY5" fmla="*/ 558772 h 559435"/>
              <a:gd name="connsiteX0" fmla="*/ 0 w 501650"/>
              <a:gd name="connsiteY0" fmla="*/ 558772 h 559435"/>
              <a:gd name="connsiteX1" fmla="*/ 63500 w 501650"/>
              <a:gd name="connsiteY1" fmla="*/ 438785 h 559435"/>
              <a:gd name="connsiteX2" fmla="*/ 282575 w 501650"/>
              <a:gd name="connsiteY2" fmla="*/ 0 h 559435"/>
              <a:gd name="connsiteX3" fmla="*/ 501650 w 501650"/>
              <a:gd name="connsiteY3" fmla="*/ 438785 h 559435"/>
              <a:gd name="connsiteX4" fmla="*/ 425450 w 501650"/>
              <a:gd name="connsiteY4" fmla="*/ 559435 h 559435"/>
              <a:gd name="connsiteX5" fmla="*/ 104775 w 501650"/>
              <a:gd name="connsiteY5" fmla="*/ 556260 h 559435"/>
              <a:gd name="connsiteX6" fmla="*/ 0 w 501650"/>
              <a:gd name="connsiteY6" fmla="*/ 558772 h 559435"/>
              <a:gd name="connsiteX0" fmla="*/ 41275 w 438150"/>
              <a:gd name="connsiteY0" fmla="*/ 556260 h 559435"/>
              <a:gd name="connsiteX1" fmla="*/ 0 w 438150"/>
              <a:gd name="connsiteY1" fmla="*/ 438785 h 559435"/>
              <a:gd name="connsiteX2" fmla="*/ 219075 w 438150"/>
              <a:gd name="connsiteY2" fmla="*/ 0 h 559435"/>
              <a:gd name="connsiteX3" fmla="*/ 438150 w 438150"/>
              <a:gd name="connsiteY3" fmla="*/ 438785 h 559435"/>
              <a:gd name="connsiteX4" fmla="*/ 361950 w 438150"/>
              <a:gd name="connsiteY4" fmla="*/ 559435 h 559435"/>
              <a:gd name="connsiteX5" fmla="*/ 41275 w 438150"/>
              <a:gd name="connsiteY5" fmla="*/ 556260 h 559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50" h="559435">
                <a:moveTo>
                  <a:pt x="41275" y="556260"/>
                </a:moveTo>
                <a:lnTo>
                  <a:pt x="0" y="438785"/>
                </a:lnTo>
                <a:lnTo>
                  <a:pt x="219075" y="0"/>
                </a:lnTo>
                <a:lnTo>
                  <a:pt x="438150" y="438785"/>
                </a:lnTo>
                <a:lnTo>
                  <a:pt x="361950" y="559435"/>
                </a:lnTo>
                <a:lnTo>
                  <a:pt x="41275" y="556260"/>
                </a:lnTo>
                <a:close/>
              </a:path>
            </a:pathLst>
          </a:custGeom>
          <a:gradFill flip="none" rotWithShape="1">
            <a:gsLst>
              <a:gs pos="29000">
                <a:srgbClr val="FED8B1"/>
              </a:gs>
              <a:gs pos="50000">
                <a:srgbClr val="B88954"/>
              </a:gs>
              <a:gs pos="80000">
                <a:srgbClr val="E1C9AF"/>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Freeform 215">
            <a:extLst>
              <a:ext uri="{FF2B5EF4-FFF2-40B4-BE49-F238E27FC236}">
                <a16:creationId xmlns:a16="http://schemas.microsoft.com/office/drawing/2014/main" id="{09644842-F9A5-4825-92BE-490503F6DFF8}"/>
              </a:ext>
            </a:extLst>
          </p:cNvPr>
          <p:cNvSpPr/>
          <p:nvPr/>
        </p:nvSpPr>
        <p:spPr>
          <a:xfrm>
            <a:off x="1616504" y="1448733"/>
            <a:ext cx="502698" cy="1100106"/>
          </a:xfrm>
          <a:custGeom>
            <a:avLst/>
            <a:gdLst>
              <a:gd name="connsiteX0" fmla="*/ 0 w 438150"/>
              <a:gd name="connsiteY0" fmla="*/ 0 h 958850"/>
              <a:gd name="connsiteX1" fmla="*/ 438150 w 438150"/>
              <a:gd name="connsiteY1" fmla="*/ 0 h 958850"/>
              <a:gd name="connsiteX2" fmla="*/ 438150 w 438150"/>
              <a:gd name="connsiteY2" fmla="*/ 958850 h 958850"/>
              <a:gd name="connsiteX3" fmla="*/ 0 w 438150"/>
              <a:gd name="connsiteY3" fmla="*/ 958850 h 958850"/>
              <a:gd name="connsiteX0" fmla="*/ 0 w 438150"/>
              <a:gd name="connsiteY0" fmla="*/ 0 h 958850"/>
              <a:gd name="connsiteX1" fmla="*/ 326232 w 438150"/>
              <a:gd name="connsiteY1" fmla="*/ 1588 h 958850"/>
              <a:gd name="connsiteX2" fmla="*/ 438150 w 438150"/>
              <a:gd name="connsiteY2" fmla="*/ 0 h 958850"/>
              <a:gd name="connsiteX3" fmla="*/ 438150 w 438150"/>
              <a:gd name="connsiteY3" fmla="*/ 958850 h 958850"/>
              <a:gd name="connsiteX4" fmla="*/ 0 w 438150"/>
              <a:gd name="connsiteY4" fmla="*/ 958850 h 958850"/>
              <a:gd name="connsiteX5" fmla="*/ 0 w 438150"/>
              <a:gd name="connsiteY5" fmla="*/ 0 h 958850"/>
              <a:gd name="connsiteX0" fmla="*/ 0 w 438150"/>
              <a:gd name="connsiteY0" fmla="*/ 3175 h 962025"/>
              <a:gd name="connsiteX1" fmla="*/ 102394 w 438150"/>
              <a:gd name="connsiteY1" fmla="*/ 0 h 962025"/>
              <a:gd name="connsiteX2" fmla="*/ 326232 w 438150"/>
              <a:gd name="connsiteY2" fmla="*/ 4763 h 962025"/>
              <a:gd name="connsiteX3" fmla="*/ 438150 w 438150"/>
              <a:gd name="connsiteY3" fmla="*/ 3175 h 962025"/>
              <a:gd name="connsiteX4" fmla="*/ 438150 w 438150"/>
              <a:gd name="connsiteY4" fmla="*/ 962025 h 962025"/>
              <a:gd name="connsiteX5" fmla="*/ 0 w 438150"/>
              <a:gd name="connsiteY5" fmla="*/ 962025 h 962025"/>
              <a:gd name="connsiteX6" fmla="*/ 0 w 438150"/>
              <a:gd name="connsiteY6" fmla="*/ 3175 h 962025"/>
              <a:gd name="connsiteX0" fmla="*/ 0 w 438150"/>
              <a:gd name="connsiteY0" fmla="*/ 7936 h 966786"/>
              <a:gd name="connsiteX1" fmla="*/ 102394 w 438150"/>
              <a:gd name="connsiteY1" fmla="*/ 4761 h 966786"/>
              <a:gd name="connsiteX2" fmla="*/ 216694 w 438150"/>
              <a:gd name="connsiteY2" fmla="*/ 0 h 966786"/>
              <a:gd name="connsiteX3" fmla="*/ 326232 w 438150"/>
              <a:gd name="connsiteY3" fmla="*/ 9524 h 966786"/>
              <a:gd name="connsiteX4" fmla="*/ 438150 w 438150"/>
              <a:gd name="connsiteY4" fmla="*/ 7936 h 966786"/>
              <a:gd name="connsiteX5" fmla="*/ 438150 w 438150"/>
              <a:gd name="connsiteY5" fmla="*/ 966786 h 966786"/>
              <a:gd name="connsiteX6" fmla="*/ 0 w 438150"/>
              <a:gd name="connsiteY6" fmla="*/ 966786 h 966786"/>
              <a:gd name="connsiteX7" fmla="*/ 0 w 438150"/>
              <a:gd name="connsiteY7" fmla="*/ 7936 h 966786"/>
              <a:gd name="connsiteX0" fmla="*/ 0 w 438150"/>
              <a:gd name="connsiteY0" fmla="*/ 7936 h 966786"/>
              <a:gd name="connsiteX1" fmla="*/ 102394 w 438150"/>
              <a:gd name="connsiteY1" fmla="*/ 4761 h 966786"/>
              <a:gd name="connsiteX2" fmla="*/ 216694 w 438150"/>
              <a:gd name="connsiteY2" fmla="*/ 0 h 966786"/>
              <a:gd name="connsiteX3" fmla="*/ 335757 w 438150"/>
              <a:gd name="connsiteY3" fmla="*/ 80961 h 966786"/>
              <a:gd name="connsiteX4" fmla="*/ 438150 w 438150"/>
              <a:gd name="connsiteY4" fmla="*/ 7936 h 966786"/>
              <a:gd name="connsiteX5" fmla="*/ 438150 w 438150"/>
              <a:gd name="connsiteY5" fmla="*/ 966786 h 966786"/>
              <a:gd name="connsiteX6" fmla="*/ 0 w 438150"/>
              <a:gd name="connsiteY6" fmla="*/ 966786 h 966786"/>
              <a:gd name="connsiteX7" fmla="*/ 0 w 438150"/>
              <a:gd name="connsiteY7" fmla="*/ 7936 h 966786"/>
              <a:gd name="connsiteX0" fmla="*/ 0 w 438150"/>
              <a:gd name="connsiteY0" fmla="*/ 7936 h 966786"/>
              <a:gd name="connsiteX1" fmla="*/ 111919 w 438150"/>
              <a:gd name="connsiteY1" fmla="*/ 92868 h 966786"/>
              <a:gd name="connsiteX2" fmla="*/ 216694 w 438150"/>
              <a:gd name="connsiteY2" fmla="*/ 0 h 966786"/>
              <a:gd name="connsiteX3" fmla="*/ 335757 w 438150"/>
              <a:gd name="connsiteY3" fmla="*/ 80961 h 966786"/>
              <a:gd name="connsiteX4" fmla="*/ 438150 w 438150"/>
              <a:gd name="connsiteY4" fmla="*/ 7936 h 966786"/>
              <a:gd name="connsiteX5" fmla="*/ 438150 w 438150"/>
              <a:gd name="connsiteY5" fmla="*/ 966786 h 966786"/>
              <a:gd name="connsiteX6" fmla="*/ 0 w 438150"/>
              <a:gd name="connsiteY6" fmla="*/ 966786 h 966786"/>
              <a:gd name="connsiteX7" fmla="*/ 0 w 438150"/>
              <a:gd name="connsiteY7" fmla="*/ 7936 h 966786"/>
              <a:gd name="connsiteX0" fmla="*/ 0 w 438150"/>
              <a:gd name="connsiteY0" fmla="*/ 7936 h 966786"/>
              <a:gd name="connsiteX1" fmla="*/ 111919 w 438150"/>
              <a:gd name="connsiteY1" fmla="*/ 92868 h 966786"/>
              <a:gd name="connsiteX2" fmla="*/ 221456 w 438150"/>
              <a:gd name="connsiteY2" fmla="*/ 0 h 966786"/>
              <a:gd name="connsiteX3" fmla="*/ 335757 w 438150"/>
              <a:gd name="connsiteY3" fmla="*/ 80961 h 966786"/>
              <a:gd name="connsiteX4" fmla="*/ 438150 w 438150"/>
              <a:gd name="connsiteY4" fmla="*/ 7936 h 966786"/>
              <a:gd name="connsiteX5" fmla="*/ 438150 w 438150"/>
              <a:gd name="connsiteY5" fmla="*/ 966786 h 966786"/>
              <a:gd name="connsiteX6" fmla="*/ 0 w 438150"/>
              <a:gd name="connsiteY6" fmla="*/ 966786 h 966786"/>
              <a:gd name="connsiteX7" fmla="*/ 0 w 438150"/>
              <a:gd name="connsiteY7" fmla="*/ 7936 h 966786"/>
              <a:gd name="connsiteX0" fmla="*/ 0 w 438150"/>
              <a:gd name="connsiteY0" fmla="*/ 7936 h 966786"/>
              <a:gd name="connsiteX1" fmla="*/ 111919 w 438150"/>
              <a:gd name="connsiteY1" fmla="*/ 92868 h 966786"/>
              <a:gd name="connsiteX2" fmla="*/ 221456 w 438150"/>
              <a:gd name="connsiteY2" fmla="*/ 0 h 966786"/>
              <a:gd name="connsiteX3" fmla="*/ 335757 w 438150"/>
              <a:gd name="connsiteY3" fmla="*/ 80961 h 966786"/>
              <a:gd name="connsiteX4" fmla="*/ 438150 w 438150"/>
              <a:gd name="connsiteY4" fmla="*/ 7936 h 966786"/>
              <a:gd name="connsiteX5" fmla="*/ 438150 w 438150"/>
              <a:gd name="connsiteY5" fmla="*/ 966786 h 966786"/>
              <a:gd name="connsiteX6" fmla="*/ 0 w 438150"/>
              <a:gd name="connsiteY6" fmla="*/ 966786 h 966786"/>
              <a:gd name="connsiteX7" fmla="*/ 0 w 438150"/>
              <a:gd name="connsiteY7" fmla="*/ 7936 h 966786"/>
              <a:gd name="connsiteX0" fmla="*/ 0 w 438150"/>
              <a:gd name="connsiteY0" fmla="*/ 3174 h 962024"/>
              <a:gd name="connsiteX1" fmla="*/ 111919 w 438150"/>
              <a:gd name="connsiteY1" fmla="*/ 88106 h 962024"/>
              <a:gd name="connsiteX2" fmla="*/ 223837 w 438150"/>
              <a:gd name="connsiteY2" fmla="*/ 0 h 962024"/>
              <a:gd name="connsiteX3" fmla="*/ 335757 w 438150"/>
              <a:gd name="connsiteY3" fmla="*/ 76199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5757 w 438150"/>
              <a:gd name="connsiteY3" fmla="*/ 76199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5757 w 438150"/>
              <a:gd name="connsiteY3" fmla="*/ 76199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5757 w 438150"/>
              <a:gd name="connsiteY3" fmla="*/ 76199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5757 w 438150"/>
              <a:gd name="connsiteY3" fmla="*/ 76199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0995 w 438150"/>
              <a:gd name="connsiteY3" fmla="*/ 80962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0995 w 438150"/>
              <a:gd name="connsiteY3" fmla="*/ 80962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0995 w 438150"/>
              <a:gd name="connsiteY3" fmla="*/ 80962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0995 w 438150"/>
              <a:gd name="connsiteY3" fmla="*/ 80962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0995 w 438150"/>
              <a:gd name="connsiteY3" fmla="*/ 80962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0995 w 438150"/>
              <a:gd name="connsiteY3" fmla="*/ 80962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4"/>
              <a:gd name="connsiteX1" fmla="*/ 111919 w 438150"/>
              <a:gd name="connsiteY1" fmla="*/ 88106 h 962024"/>
              <a:gd name="connsiteX2" fmla="*/ 223837 w 438150"/>
              <a:gd name="connsiteY2" fmla="*/ 0 h 962024"/>
              <a:gd name="connsiteX3" fmla="*/ 330995 w 438150"/>
              <a:gd name="connsiteY3" fmla="*/ 80962 h 962024"/>
              <a:gd name="connsiteX4" fmla="*/ 438150 w 438150"/>
              <a:gd name="connsiteY4" fmla="*/ 3174 h 962024"/>
              <a:gd name="connsiteX5" fmla="*/ 438150 w 438150"/>
              <a:gd name="connsiteY5" fmla="*/ 962024 h 962024"/>
              <a:gd name="connsiteX6" fmla="*/ 0 w 438150"/>
              <a:gd name="connsiteY6" fmla="*/ 962024 h 962024"/>
              <a:gd name="connsiteX7" fmla="*/ 0 w 438150"/>
              <a:gd name="connsiteY7" fmla="*/ 3174 h 962024"/>
              <a:gd name="connsiteX0" fmla="*/ 0 w 438150"/>
              <a:gd name="connsiteY0" fmla="*/ 3174 h 962025"/>
              <a:gd name="connsiteX1" fmla="*/ 111919 w 438150"/>
              <a:gd name="connsiteY1" fmla="*/ 88106 h 962025"/>
              <a:gd name="connsiteX2" fmla="*/ 223837 w 438150"/>
              <a:gd name="connsiteY2" fmla="*/ 0 h 962025"/>
              <a:gd name="connsiteX3" fmla="*/ 330995 w 438150"/>
              <a:gd name="connsiteY3" fmla="*/ 80962 h 962025"/>
              <a:gd name="connsiteX4" fmla="*/ 438150 w 438150"/>
              <a:gd name="connsiteY4" fmla="*/ 3174 h 962025"/>
              <a:gd name="connsiteX5" fmla="*/ 438150 w 438150"/>
              <a:gd name="connsiteY5" fmla="*/ 962024 h 962025"/>
              <a:gd name="connsiteX6" fmla="*/ 100013 w 438150"/>
              <a:gd name="connsiteY6" fmla="*/ 962025 h 962025"/>
              <a:gd name="connsiteX7" fmla="*/ 0 w 438150"/>
              <a:gd name="connsiteY7" fmla="*/ 962024 h 962025"/>
              <a:gd name="connsiteX8" fmla="*/ 0 w 438150"/>
              <a:gd name="connsiteY8" fmla="*/ 3174 h 962025"/>
              <a:gd name="connsiteX0" fmla="*/ 0 w 438150"/>
              <a:gd name="connsiteY0" fmla="*/ 3174 h 962025"/>
              <a:gd name="connsiteX1" fmla="*/ 111919 w 438150"/>
              <a:gd name="connsiteY1" fmla="*/ 88106 h 962025"/>
              <a:gd name="connsiteX2" fmla="*/ 223837 w 438150"/>
              <a:gd name="connsiteY2" fmla="*/ 0 h 962025"/>
              <a:gd name="connsiteX3" fmla="*/ 330995 w 438150"/>
              <a:gd name="connsiteY3" fmla="*/ 80962 h 962025"/>
              <a:gd name="connsiteX4" fmla="*/ 438150 w 438150"/>
              <a:gd name="connsiteY4" fmla="*/ 3174 h 962025"/>
              <a:gd name="connsiteX5" fmla="*/ 438150 w 438150"/>
              <a:gd name="connsiteY5" fmla="*/ 962024 h 962025"/>
              <a:gd name="connsiteX6" fmla="*/ 330994 w 438150"/>
              <a:gd name="connsiteY6" fmla="*/ 962025 h 962025"/>
              <a:gd name="connsiteX7" fmla="*/ 100013 w 438150"/>
              <a:gd name="connsiteY7" fmla="*/ 962025 h 962025"/>
              <a:gd name="connsiteX8" fmla="*/ 0 w 438150"/>
              <a:gd name="connsiteY8" fmla="*/ 962024 h 962025"/>
              <a:gd name="connsiteX9" fmla="*/ 0 w 438150"/>
              <a:gd name="connsiteY9" fmla="*/ 3174 h 962025"/>
              <a:gd name="connsiteX0" fmla="*/ 0 w 438150"/>
              <a:gd name="connsiteY0" fmla="*/ 3174 h 962025"/>
              <a:gd name="connsiteX1" fmla="*/ 111919 w 438150"/>
              <a:gd name="connsiteY1" fmla="*/ 88106 h 962025"/>
              <a:gd name="connsiteX2" fmla="*/ 223837 w 438150"/>
              <a:gd name="connsiteY2" fmla="*/ 0 h 962025"/>
              <a:gd name="connsiteX3" fmla="*/ 330995 w 438150"/>
              <a:gd name="connsiteY3" fmla="*/ 80962 h 962025"/>
              <a:gd name="connsiteX4" fmla="*/ 438150 w 438150"/>
              <a:gd name="connsiteY4" fmla="*/ 3174 h 962025"/>
              <a:gd name="connsiteX5" fmla="*/ 438150 w 438150"/>
              <a:gd name="connsiteY5" fmla="*/ 962024 h 962025"/>
              <a:gd name="connsiteX6" fmla="*/ 330994 w 438150"/>
              <a:gd name="connsiteY6" fmla="*/ 912019 h 962025"/>
              <a:gd name="connsiteX7" fmla="*/ 100013 w 438150"/>
              <a:gd name="connsiteY7" fmla="*/ 962025 h 962025"/>
              <a:gd name="connsiteX8" fmla="*/ 0 w 438150"/>
              <a:gd name="connsiteY8" fmla="*/ 962024 h 962025"/>
              <a:gd name="connsiteX9" fmla="*/ 0 w 438150"/>
              <a:gd name="connsiteY9" fmla="*/ 3174 h 962025"/>
              <a:gd name="connsiteX0" fmla="*/ 0 w 438150"/>
              <a:gd name="connsiteY0" fmla="*/ 3174 h 962024"/>
              <a:gd name="connsiteX1" fmla="*/ 111919 w 438150"/>
              <a:gd name="connsiteY1" fmla="*/ 88106 h 962024"/>
              <a:gd name="connsiteX2" fmla="*/ 223837 w 438150"/>
              <a:gd name="connsiteY2" fmla="*/ 0 h 962024"/>
              <a:gd name="connsiteX3" fmla="*/ 330995 w 438150"/>
              <a:gd name="connsiteY3" fmla="*/ 80962 h 962024"/>
              <a:gd name="connsiteX4" fmla="*/ 438150 w 438150"/>
              <a:gd name="connsiteY4" fmla="*/ 3174 h 962024"/>
              <a:gd name="connsiteX5" fmla="*/ 438150 w 438150"/>
              <a:gd name="connsiteY5" fmla="*/ 962024 h 962024"/>
              <a:gd name="connsiteX6" fmla="*/ 330994 w 438150"/>
              <a:gd name="connsiteY6" fmla="*/ 912019 h 962024"/>
              <a:gd name="connsiteX7" fmla="*/ 109538 w 438150"/>
              <a:gd name="connsiteY7" fmla="*/ 912019 h 962024"/>
              <a:gd name="connsiteX8" fmla="*/ 0 w 438150"/>
              <a:gd name="connsiteY8" fmla="*/ 962024 h 962024"/>
              <a:gd name="connsiteX9" fmla="*/ 0 w 438150"/>
              <a:gd name="connsiteY9" fmla="*/ 3174 h 96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150" h="962024">
                <a:moveTo>
                  <a:pt x="0" y="3174"/>
                </a:moveTo>
                <a:cubicBezTo>
                  <a:pt x="94456" y="21960"/>
                  <a:pt x="96045" y="62176"/>
                  <a:pt x="111919" y="88106"/>
                </a:cubicBezTo>
                <a:cubicBezTo>
                  <a:pt x="148431" y="38100"/>
                  <a:pt x="144463" y="19049"/>
                  <a:pt x="223837" y="0"/>
                </a:cubicBezTo>
                <a:cubicBezTo>
                  <a:pt x="304007" y="18256"/>
                  <a:pt x="305595" y="48418"/>
                  <a:pt x="330995" y="80962"/>
                </a:cubicBezTo>
                <a:cubicBezTo>
                  <a:pt x="371475" y="16933"/>
                  <a:pt x="388145" y="19578"/>
                  <a:pt x="438150" y="3174"/>
                </a:cubicBezTo>
                <a:lnTo>
                  <a:pt x="438150" y="962024"/>
                </a:lnTo>
                <a:lnTo>
                  <a:pt x="330994" y="912019"/>
                </a:lnTo>
                <a:lnTo>
                  <a:pt x="109538" y="912019"/>
                </a:lnTo>
                <a:lnTo>
                  <a:pt x="0" y="962024"/>
                </a:lnTo>
                <a:lnTo>
                  <a:pt x="0" y="3174"/>
                </a:lnTo>
                <a:close/>
              </a:path>
            </a:pathLst>
          </a:custGeom>
          <a:gradFill flip="none" rotWithShape="1">
            <a:gsLst>
              <a:gs pos="0">
                <a:schemeClr val="accent1">
                  <a:lumMod val="70000"/>
                </a:schemeClr>
              </a:gs>
              <a:gs pos="27000">
                <a:schemeClr val="accent1">
                  <a:lumMod val="90000"/>
                </a:schemeClr>
              </a:gs>
              <a:gs pos="77000">
                <a:schemeClr val="accent1"/>
              </a:gs>
              <a:gs pos="74000">
                <a:schemeClr val="accent1">
                  <a:lumMod val="90000"/>
                </a:schemeClr>
              </a:gs>
              <a:gs pos="24000">
                <a:schemeClr val="accent1">
                  <a:lumMod val="70000"/>
                </a:schemeClr>
              </a:gs>
              <a:gs pos="100000">
                <a:schemeClr val="accent1"/>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9" name="Freeform 261">
            <a:extLst>
              <a:ext uri="{FF2B5EF4-FFF2-40B4-BE49-F238E27FC236}">
                <a16:creationId xmlns:a16="http://schemas.microsoft.com/office/drawing/2014/main" id="{F5A53F0F-BFE2-4795-8B64-3D38FEAE22D8}"/>
              </a:ext>
            </a:extLst>
          </p:cNvPr>
          <p:cNvSpPr/>
          <p:nvPr/>
        </p:nvSpPr>
        <p:spPr>
          <a:xfrm>
            <a:off x="723124" y="4704933"/>
            <a:ext cx="10625061" cy="1100681"/>
          </a:xfrm>
          <a:custGeom>
            <a:avLst/>
            <a:gdLst>
              <a:gd name="connsiteX0" fmla="*/ 679825 w 5791951"/>
              <a:gd name="connsiteY0" fmla="*/ 0 h 1100681"/>
              <a:gd name="connsiteX1" fmla="*/ 1867275 w 5791951"/>
              <a:gd name="connsiteY1" fmla="*/ 0 h 1100681"/>
              <a:gd name="connsiteX2" fmla="*/ 1867275 w 5791951"/>
              <a:gd name="connsiteY2" fmla="*/ 575 h 1100681"/>
              <a:gd name="connsiteX3" fmla="*/ 5546694 w 5791951"/>
              <a:gd name="connsiteY3" fmla="*/ 575 h 1100681"/>
              <a:gd name="connsiteX4" fmla="*/ 5791951 w 5791951"/>
              <a:gd name="connsiteY4" fmla="*/ 550628 h 1100681"/>
              <a:gd name="connsiteX5" fmla="*/ 5546694 w 5791951"/>
              <a:gd name="connsiteY5" fmla="*/ 1100681 h 1100681"/>
              <a:gd name="connsiteX6" fmla="*/ 1396078 w 5791951"/>
              <a:gd name="connsiteY6" fmla="*/ 1100681 h 1100681"/>
              <a:gd name="connsiteX7" fmla="*/ 1396078 w 5791951"/>
              <a:gd name="connsiteY7" fmla="*/ 1099467 h 1100681"/>
              <a:gd name="connsiteX8" fmla="*/ 893380 w 5791951"/>
              <a:gd name="connsiteY8" fmla="*/ 1099467 h 1100681"/>
              <a:gd name="connsiteX9" fmla="*/ 893380 w 5791951"/>
              <a:gd name="connsiteY9" fmla="*/ 1100681 h 1100681"/>
              <a:gd name="connsiteX10" fmla="*/ 0 w 5791951"/>
              <a:gd name="connsiteY10" fmla="*/ 1100681 h 1100681"/>
              <a:gd name="connsiteX11" fmla="*/ 245258 w 5791951"/>
              <a:gd name="connsiteY11" fmla="*/ 550628 h 1100681"/>
              <a:gd name="connsiteX12" fmla="*/ 0 w 5791951"/>
              <a:gd name="connsiteY12" fmla="*/ 575 h 1100681"/>
              <a:gd name="connsiteX13" fmla="*/ 679825 w 5791951"/>
              <a:gd name="connsiteY13" fmla="*/ 575 h 110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91951" h="1100681">
                <a:moveTo>
                  <a:pt x="679825" y="0"/>
                </a:moveTo>
                <a:lnTo>
                  <a:pt x="1867275" y="0"/>
                </a:lnTo>
                <a:lnTo>
                  <a:pt x="1867275" y="575"/>
                </a:lnTo>
                <a:lnTo>
                  <a:pt x="5546694" y="575"/>
                </a:lnTo>
                <a:lnTo>
                  <a:pt x="5791951" y="550628"/>
                </a:lnTo>
                <a:lnTo>
                  <a:pt x="5546694" y="1100681"/>
                </a:lnTo>
                <a:lnTo>
                  <a:pt x="1396078" y="1100681"/>
                </a:lnTo>
                <a:lnTo>
                  <a:pt x="1396078" y="1099467"/>
                </a:lnTo>
                <a:lnTo>
                  <a:pt x="893380" y="1099467"/>
                </a:lnTo>
                <a:lnTo>
                  <a:pt x="893380" y="1100681"/>
                </a:lnTo>
                <a:lnTo>
                  <a:pt x="0" y="1100681"/>
                </a:lnTo>
                <a:lnTo>
                  <a:pt x="245258" y="550628"/>
                </a:lnTo>
                <a:lnTo>
                  <a:pt x="0" y="575"/>
                </a:lnTo>
                <a:lnTo>
                  <a:pt x="679825" y="575"/>
                </a:lnTo>
                <a:close/>
              </a:path>
            </a:pathLst>
          </a:custGeom>
          <a:solidFill>
            <a:srgbClr val="2F93DB"/>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10" name="Freeform 232">
            <a:extLst>
              <a:ext uri="{FF2B5EF4-FFF2-40B4-BE49-F238E27FC236}">
                <a16:creationId xmlns:a16="http://schemas.microsoft.com/office/drawing/2014/main" id="{96B1E725-71BB-49BE-9B9A-699E637237D0}"/>
              </a:ext>
            </a:extLst>
          </p:cNvPr>
          <p:cNvSpPr/>
          <p:nvPr/>
        </p:nvSpPr>
        <p:spPr>
          <a:xfrm>
            <a:off x="1616504" y="2476569"/>
            <a:ext cx="502698" cy="1157287"/>
          </a:xfrm>
          <a:custGeom>
            <a:avLst/>
            <a:gdLst>
              <a:gd name="connsiteX0" fmla="*/ 109538 w 438150"/>
              <a:gd name="connsiteY0" fmla="*/ 0 h 1002507"/>
              <a:gd name="connsiteX1" fmla="*/ 330994 w 438150"/>
              <a:gd name="connsiteY1" fmla="*/ 0 h 1002507"/>
              <a:gd name="connsiteX2" fmla="*/ 438150 w 438150"/>
              <a:gd name="connsiteY2" fmla="*/ 50005 h 1002507"/>
              <a:gd name="connsiteX3" fmla="*/ 438150 w 438150"/>
              <a:gd name="connsiteY3" fmla="*/ 521495 h 1002507"/>
              <a:gd name="connsiteX4" fmla="*/ 438150 w 438150"/>
              <a:gd name="connsiteY4" fmla="*/ 1002507 h 1002507"/>
              <a:gd name="connsiteX5" fmla="*/ 330994 w 438150"/>
              <a:gd name="connsiteY5" fmla="*/ 952502 h 1002507"/>
              <a:gd name="connsiteX6" fmla="*/ 109538 w 438150"/>
              <a:gd name="connsiteY6" fmla="*/ 952502 h 1002507"/>
              <a:gd name="connsiteX7" fmla="*/ 0 w 438150"/>
              <a:gd name="connsiteY7" fmla="*/ 1002507 h 1002507"/>
              <a:gd name="connsiteX8" fmla="*/ 0 w 438150"/>
              <a:gd name="connsiteY8" fmla="*/ 521495 h 1002507"/>
              <a:gd name="connsiteX9" fmla="*/ 0 w 438150"/>
              <a:gd name="connsiteY9" fmla="*/ 50005 h 100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150" h="1002507">
                <a:moveTo>
                  <a:pt x="109538" y="0"/>
                </a:moveTo>
                <a:lnTo>
                  <a:pt x="330994" y="0"/>
                </a:lnTo>
                <a:lnTo>
                  <a:pt x="438150" y="50005"/>
                </a:lnTo>
                <a:lnTo>
                  <a:pt x="438150" y="521495"/>
                </a:lnTo>
                <a:lnTo>
                  <a:pt x="438150" y="1002507"/>
                </a:lnTo>
                <a:lnTo>
                  <a:pt x="330994" y="952502"/>
                </a:lnTo>
                <a:lnTo>
                  <a:pt x="109538" y="952502"/>
                </a:lnTo>
                <a:lnTo>
                  <a:pt x="0" y="1002507"/>
                </a:lnTo>
                <a:lnTo>
                  <a:pt x="0" y="521495"/>
                </a:lnTo>
                <a:lnTo>
                  <a:pt x="0" y="50005"/>
                </a:lnTo>
                <a:close/>
              </a:path>
            </a:pathLst>
          </a:custGeom>
          <a:gradFill flip="none" rotWithShape="1">
            <a:gsLst>
              <a:gs pos="0">
                <a:schemeClr val="accent2">
                  <a:lumMod val="70000"/>
                </a:schemeClr>
              </a:gs>
              <a:gs pos="27000">
                <a:schemeClr val="accent2">
                  <a:lumMod val="90000"/>
                </a:schemeClr>
              </a:gs>
              <a:gs pos="77000">
                <a:schemeClr val="accent2"/>
              </a:gs>
              <a:gs pos="74000">
                <a:schemeClr val="accent2">
                  <a:lumMod val="90000"/>
                </a:schemeClr>
              </a:gs>
              <a:gs pos="24000">
                <a:schemeClr val="accent2">
                  <a:lumMod val="70000"/>
                </a:schemeClr>
              </a:gs>
              <a:gs pos="100000">
                <a:schemeClr val="accent2"/>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11" name="Rectangle 10">
            <a:extLst>
              <a:ext uri="{FF2B5EF4-FFF2-40B4-BE49-F238E27FC236}">
                <a16:creationId xmlns:a16="http://schemas.microsoft.com/office/drawing/2014/main" id="{A52EF954-404C-469C-BA54-728FFB3E177D}"/>
              </a:ext>
            </a:extLst>
          </p:cNvPr>
          <p:cNvSpPr/>
          <p:nvPr/>
        </p:nvSpPr>
        <p:spPr>
          <a:xfrm>
            <a:off x="1616504" y="5804400"/>
            <a:ext cx="502698" cy="262276"/>
          </a:xfrm>
          <a:prstGeom prst="rect">
            <a:avLst/>
          </a:prstGeom>
          <a:gradFill flip="none" rotWithShape="1">
            <a:gsLst>
              <a:gs pos="0">
                <a:schemeClr val="bg1">
                  <a:lumMod val="84000"/>
                </a:schemeClr>
              </a:gs>
              <a:gs pos="73000">
                <a:schemeClr val="bg1">
                  <a:lumMod val="84000"/>
                </a:schemeClr>
              </a:gs>
              <a:gs pos="88000">
                <a:srgbClr val="808286"/>
              </a:gs>
              <a:gs pos="17000">
                <a:srgbClr val="494A4C"/>
              </a:gs>
              <a:gs pos="100000">
                <a:schemeClr val="bg1">
                  <a:shade val="30000"/>
                  <a:satMod val="200000"/>
                  <a:lumMod val="32000"/>
                  <a:lumOff val="68000"/>
                </a:scheme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2" name="Straight Connector 11">
            <a:extLst>
              <a:ext uri="{FF2B5EF4-FFF2-40B4-BE49-F238E27FC236}">
                <a16:creationId xmlns:a16="http://schemas.microsoft.com/office/drawing/2014/main" id="{B1CDDA19-5A7F-4F5F-AE8A-85351E63C68C}"/>
              </a:ext>
            </a:extLst>
          </p:cNvPr>
          <p:cNvCxnSpPr/>
          <p:nvPr/>
        </p:nvCxnSpPr>
        <p:spPr>
          <a:xfrm>
            <a:off x="1616504" y="5993822"/>
            <a:ext cx="502920" cy="0"/>
          </a:xfrm>
          <a:prstGeom prst="line">
            <a:avLst/>
          </a:prstGeom>
          <a:ln w="12700">
            <a:solidFill>
              <a:srgbClr val="414244">
                <a:alpha val="59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3D1522D-6C9E-4961-878C-D574B0AFD071}"/>
              </a:ext>
            </a:extLst>
          </p:cNvPr>
          <p:cNvCxnSpPr/>
          <p:nvPr/>
        </p:nvCxnSpPr>
        <p:spPr>
          <a:xfrm>
            <a:off x="1616504" y="5884539"/>
            <a:ext cx="502920" cy="0"/>
          </a:xfrm>
          <a:prstGeom prst="line">
            <a:avLst/>
          </a:prstGeom>
          <a:ln w="28575">
            <a:solidFill>
              <a:srgbClr val="656567">
                <a:alpha val="92000"/>
              </a:srgbClr>
            </a:solidFill>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14" name="Freeform 246">
            <a:extLst>
              <a:ext uri="{FF2B5EF4-FFF2-40B4-BE49-F238E27FC236}">
                <a16:creationId xmlns:a16="http://schemas.microsoft.com/office/drawing/2014/main" id="{A7D246D1-5AD7-402E-AB25-8D767BB73F87}"/>
              </a:ext>
            </a:extLst>
          </p:cNvPr>
          <p:cNvSpPr/>
          <p:nvPr/>
        </p:nvSpPr>
        <p:spPr>
          <a:xfrm>
            <a:off x="1616504" y="6066676"/>
            <a:ext cx="502698" cy="205360"/>
          </a:xfrm>
          <a:custGeom>
            <a:avLst/>
            <a:gdLst>
              <a:gd name="connsiteX0" fmla="*/ 0 w 437462"/>
              <a:gd name="connsiteY0" fmla="*/ 0 h 178991"/>
              <a:gd name="connsiteX1" fmla="*/ 437462 w 437462"/>
              <a:gd name="connsiteY1" fmla="*/ 0 h 178991"/>
              <a:gd name="connsiteX2" fmla="*/ 424042 w 437462"/>
              <a:gd name="connsiteY2" fmla="*/ 59998 h 178991"/>
              <a:gd name="connsiteX3" fmla="*/ 216139 w 437462"/>
              <a:gd name="connsiteY3" fmla="*/ 178991 h 178991"/>
              <a:gd name="connsiteX4" fmla="*/ 9945 w 437462"/>
              <a:gd name="connsiteY4" fmla="*/ 53365 h 17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462" h="178991">
                <a:moveTo>
                  <a:pt x="0" y="0"/>
                </a:moveTo>
                <a:lnTo>
                  <a:pt x="437462" y="0"/>
                </a:lnTo>
                <a:lnTo>
                  <a:pt x="424042" y="59998"/>
                </a:lnTo>
                <a:cubicBezTo>
                  <a:pt x="384215" y="182281"/>
                  <a:pt x="290455" y="177255"/>
                  <a:pt x="216139" y="178991"/>
                </a:cubicBezTo>
                <a:cubicBezTo>
                  <a:pt x="141825" y="176561"/>
                  <a:pt x="44112" y="168761"/>
                  <a:pt x="9945" y="53365"/>
                </a:cubicBezTo>
                <a:close/>
              </a:path>
            </a:pathLst>
          </a:custGeom>
          <a:gradFill flip="none" rotWithShape="1">
            <a:gsLst>
              <a:gs pos="7000">
                <a:srgbClr val="BD4F6A"/>
              </a:gs>
              <a:gs pos="21000">
                <a:srgbClr val="B24349"/>
              </a:gs>
              <a:gs pos="58000">
                <a:srgbClr val="FFB3C7">
                  <a:lumMod val="100000"/>
                </a:srgbClr>
              </a:gs>
              <a:gs pos="100000">
                <a:srgbClr val="CC7190">
                  <a:lumMod val="84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Isosceles Triangle 11">
            <a:extLst>
              <a:ext uri="{FF2B5EF4-FFF2-40B4-BE49-F238E27FC236}">
                <a16:creationId xmlns:a16="http://schemas.microsoft.com/office/drawing/2014/main" id="{EEC6D315-E5B4-4DBD-9D3E-690CBC0652E4}"/>
              </a:ext>
            </a:extLst>
          </p:cNvPr>
          <p:cNvSpPr/>
          <p:nvPr/>
        </p:nvSpPr>
        <p:spPr>
          <a:xfrm>
            <a:off x="1779879" y="945306"/>
            <a:ext cx="175483" cy="201759"/>
          </a:xfrm>
          <a:custGeom>
            <a:avLst/>
            <a:gdLst>
              <a:gd name="connsiteX0" fmla="*/ 0 w 565150"/>
              <a:gd name="connsiteY0" fmla="*/ 558772 h 558772"/>
              <a:gd name="connsiteX1" fmla="*/ 282575 w 565150"/>
              <a:gd name="connsiteY1" fmla="*/ 0 h 558772"/>
              <a:gd name="connsiteX2" fmla="*/ 565150 w 565150"/>
              <a:gd name="connsiteY2" fmla="*/ 558772 h 558772"/>
              <a:gd name="connsiteX3" fmla="*/ 0 w 565150"/>
              <a:gd name="connsiteY3" fmla="*/ 558772 h 558772"/>
              <a:gd name="connsiteX0" fmla="*/ 0 w 565150"/>
              <a:gd name="connsiteY0" fmla="*/ 558772 h 559435"/>
              <a:gd name="connsiteX1" fmla="*/ 282575 w 565150"/>
              <a:gd name="connsiteY1" fmla="*/ 0 h 559435"/>
              <a:gd name="connsiteX2" fmla="*/ 565150 w 565150"/>
              <a:gd name="connsiteY2" fmla="*/ 558772 h 559435"/>
              <a:gd name="connsiteX3" fmla="*/ 425450 w 565150"/>
              <a:gd name="connsiteY3" fmla="*/ 559435 h 559435"/>
              <a:gd name="connsiteX4" fmla="*/ 0 w 565150"/>
              <a:gd name="connsiteY4" fmla="*/ 558772 h 559435"/>
              <a:gd name="connsiteX0" fmla="*/ 0 w 565150"/>
              <a:gd name="connsiteY0" fmla="*/ 558772 h 559435"/>
              <a:gd name="connsiteX1" fmla="*/ 282575 w 565150"/>
              <a:gd name="connsiteY1" fmla="*/ 0 h 559435"/>
              <a:gd name="connsiteX2" fmla="*/ 565150 w 565150"/>
              <a:gd name="connsiteY2" fmla="*/ 558772 h 559435"/>
              <a:gd name="connsiteX3" fmla="*/ 425450 w 565150"/>
              <a:gd name="connsiteY3" fmla="*/ 559435 h 559435"/>
              <a:gd name="connsiteX4" fmla="*/ 104775 w 565150"/>
              <a:gd name="connsiteY4" fmla="*/ 556260 h 559435"/>
              <a:gd name="connsiteX5" fmla="*/ 0 w 565150"/>
              <a:gd name="connsiteY5" fmla="*/ 558772 h 559435"/>
              <a:gd name="connsiteX0" fmla="*/ 0 w 565150"/>
              <a:gd name="connsiteY0" fmla="*/ 558772 h 559435"/>
              <a:gd name="connsiteX1" fmla="*/ 282575 w 565150"/>
              <a:gd name="connsiteY1" fmla="*/ 0 h 559435"/>
              <a:gd name="connsiteX2" fmla="*/ 501650 w 565150"/>
              <a:gd name="connsiteY2" fmla="*/ 438785 h 559435"/>
              <a:gd name="connsiteX3" fmla="*/ 565150 w 565150"/>
              <a:gd name="connsiteY3" fmla="*/ 558772 h 559435"/>
              <a:gd name="connsiteX4" fmla="*/ 425450 w 565150"/>
              <a:gd name="connsiteY4" fmla="*/ 559435 h 559435"/>
              <a:gd name="connsiteX5" fmla="*/ 104775 w 565150"/>
              <a:gd name="connsiteY5" fmla="*/ 556260 h 559435"/>
              <a:gd name="connsiteX6" fmla="*/ 0 w 565150"/>
              <a:gd name="connsiteY6" fmla="*/ 558772 h 559435"/>
              <a:gd name="connsiteX0" fmla="*/ 0 w 501650"/>
              <a:gd name="connsiteY0" fmla="*/ 558772 h 559435"/>
              <a:gd name="connsiteX1" fmla="*/ 282575 w 501650"/>
              <a:gd name="connsiteY1" fmla="*/ 0 h 559435"/>
              <a:gd name="connsiteX2" fmla="*/ 501650 w 501650"/>
              <a:gd name="connsiteY2" fmla="*/ 438785 h 559435"/>
              <a:gd name="connsiteX3" fmla="*/ 425450 w 501650"/>
              <a:gd name="connsiteY3" fmla="*/ 559435 h 559435"/>
              <a:gd name="connsiteX4" fmla="*/ 104775 w 501650"/>
              <a:gd name="connsiteY4" fmla="*/ 556260 h 559435"/>
              <a:gd name="connsiteX5" fmla="*/ 0 w 501650"/>
              <a:gd name="connsiteY5" fmla="*/ 558772 h 559435"/>
              <a:gd name="connsiteX0" fmla="*/ 0 w 501650"/>
              <a:gd name="connsiteY0" fmla="*/ 558772 h 559435"/>
              <a:gd name="connsiteX1" fmla="*/ 63500 w 501650"/>
              <a:gd name="connsiteY1" fmla="*/ 438785 h 559435"/>
              <a:gd name="connsiteX2" fmla="*/ 282575 w 501650"/>
              <a:gd name="connsiteY2" fmla="*/ 0 h 559435"/>
              <a:gd name="connsiteX3" fmla="*/ 501650 w 501650"/>
              <a:gd name="connsiteY3" fmla="*/ 438785 h 559435"/>
              <a:gd name="connsiteX4" fmla="*/ 425450 w 501650"/>
              <a:gd name="connsiteY4" fmla="*/ 559435 h 559435"/>
              <a:gd name="connsiteX5" fmla="*/ 104775 w 501650"/>
              <a:gd name="connsiteY5" fmla="*/ 556260 h 559435"/>
              <a:gd name="connsiteX6" fmla="*/ 0 w 501650"/>
              <a:gd name="connsiteY6" fmla="*/ 558772 h 559435"/>
              <a:gd name="connsiteX0" fmla="*/ 41275 w 438150"/>
              <a:gd name="connsiteY0" fmla="*/ 556260 h 559435"/>
              <a:gd name="connsiteX1" fmla="*/ 0 w 438150"/>
              <a:gd name="connsiteY1" fmla="*/ 438785 h 559435"/>
              <a:gd name="connsiteX2" fmla="*/ 219075 w 438150"/>
              <a:gd name="connsiteY2" fmla="*/ 0 h 559435"/>
              <a:gd name="connsiteX3" fmla="*/ 438150 w 438150"/>
              <a:gd name="connsiteY3" fmla="*/ 438785 h 559435"/>
              <a:gd name="connsiteX4" fmla="*/ 361950 w 438150"/>
              <a:gd name="connsiteY4" fmla="*/ 559435 h 559435"/>
              <a:gd name="connsiteX5" fmla="*/ 41275 w 438150"/>
              <a:gd name="connsiteY5" fmla="*/ 556260 h 559435"/>
              <a:gd name="connsiteX0" fmla="*/ 41275 w 438150"/>
              <a:gd name="connsiteY0" fmla="*/ 556260 h 559435"/>
              <a:gd name="connsiteX1" fmla="*/ 0 w 438150"/>
              <a:gd name="connsiteY1" fmla="*/ 438785 h 559435"/>
              <a:gd name="connsiteX2" fmla="*/ 219075 w 438150"/>
              <a:gd name="connsiteY2" fmla="*/ 0 h 559435"/>
              <a:gd name="connsiteX3" fmla="*/ 438150 w 438150"/>
              <a:gd name="connsiteY3" fmla="*/ 438785 h 559435"/>
              <a:gd name="connsiteX4" fmla="*/ 361950 w 438150"/>
              <a:gd name="connsiteY4" fmla="*/ 559435 h 559435"/>
              <a:gd name="connsiteX5" fmla="*/ 149835 w 438150"/>
              <a:gd name="connsiteY5" fmla="*/ 505004 h 559435"/>
              <a:gd name="connsiteX6" fmla="*/ 41275 w 438150"/>
              <a:gd name="connsiteY6" fmla="*/ 556260 h 559435"/>
              <a:gd name="connsiteX0" fmla="*/ 82822 w 438150"/>
              <a:gd name="connsiteY0" fmla="*/ 438550 h 559435"/>
              <a:gd name="connsiteX1" fmla="*/ 0 w 438150"/>
              <a:gd name="connsiteY1" fmla="*/ 438785 h 559435"/>
              <a:gd name="connsiteX2" fmla="*/ 219075 w 438150"/>
              <a:gd name="connsiteY2" fmla="*/ 0 h 559435"/>
              <a:gd name="connsiteX3" fmla="*/ 438150 w 438150"/>
              <a:gd name="connsiteY3" fmla="*/ 438785 h 559435"/>
              <a:gd name="connsiteX4" fmla="*/ 361950 w 438150"/>
              <a:gd name="connsiteY4" fmla="*/ 559435 h 559435"/>
              <a:gd name="connsiteX5" fmla="*/ 149835 w 438150"/>
              <a:gd name="connsiteY5" fmla="*/ 505004 h 559435"/>
              <a:gd name="connsiteX6" fmla="*/ 82822 w 438150"/>
              <a:gd name="connsiteY6" fmla="*/ 438550 h 559435"/>
              <a:gd name="connsiteX0" fmla="*/ 82822 w 438150"/>
              <a:gd name="connsiteY0" fmla="*/ 438550 h 560656"/>
              <a:gd name="connsiteX1" fmla="*/ 0 w 438150"/>
              <a:gd name="connsiteY1" fmla="*/ 438785 h 560656"/>
              <a:gd name="connsiteX2" fmla="*/ 219075 w 438150"/>
              <a:gd name="connsiteY2" fmla="*/ 0 h 560656"/>
              <a:gd name="connsiteX3" fmla="*/ 438150 w 438150"/>
              <a:gd name="connsiteY3" fmla="*/ 438785 h 560656"/>
              <a:gd name="connsiteX4" fmla="*/ 361950 w 438150"/>
              <a:gd name="connsiteY4" fmla="*/ 559435 h 560656"/>
              <a:gd name="connsiteX5" fmla="*/ 246772 w 438150"/>
              <a:gd name="connsiteY5" fmla="*/ 463458 h 560656"/>
              <a:gd name="connsiteX6" fmla="*/ 149835 w 438150"/>
              <a:gd name="connsiteY6" fmla="*/ 505004 h 560656"/>
              <a:gd name="connsiteX7" fmla="*/ 82822 w 438150"/>
              <a:gd name="connsiteY7" fmla="*/ 438550 h 560656"/>
              <a:gd name="connsiteX0" fmla="*/ 82822 w 438150"/>
              <a:gd name="connsiteY0" fmla="*/ 438550 h 506853"/>
              <a:gd name="connsiteX1" fmla="*/ 0 w 438150"/>
              <a:gd name="connsiteY1" fmla="*/ 438785 h 506853"/>
              <a:gd name="connsiteX2" fmla="*/ 219075 w 438150"/>
              <a:gd name="connsiteY2" fmla="*/ 0 h 506853"/>
              <a:gd name="connsiteX3" fmla="*/ 438150 w 438150"/>
              <a:gd name="connsiteY3" fmla="*/ 438785 h 506853"/>
              <a:gd name="connsiteX4" fmla="*/ 313482 w 438150"/>
              <a:gd name="connsiteY4" fmla="*/ 504041 h 506853"/>
              <a:gd name="connsiteX5" fmla="*/ 246772 w 438150"/>
              <a:gd name="connsiteY5" fmla="*/ 463458 h 506853"/>
              <a:gd name="connsiteX6" fmla="*/ 149835 w 438150"/>
              <a:gd name="connsiteY6" fmla="*/ 505004 h 506853"/>
              <a:gd name="connsiteX7" fmla="*/ 82822 w 438150"/>
              <a:gd name="connsiteY7" fmla="*/ 438550 h 506853"/>
              <a:gd name="connsiteX0" fmla="*/ 82822 w 438150"/>
              <a:gd name="connsiteY0" fmla="*/ 438550 h 506853"/>
              <a:gd name="connsiteX1" fmla="*/ 0 w 438150"/>
              <a:gd name="connsiteY1" fmla="*/ 438785 h 506853"/>
              <a:gd name="connsiteX2" fmla="*/ 219075 w 438150"/>
              <a:gd name="connsiteY2" fmla="*/ 0 h 506853"/>
              <a:gd name="connsiteX3" fmla="*/ 438150 w 438150"/>
              <a:gd name="connsiteY3" fmla="*/ 438785 h 506853"/>
              <a:gd name="connsiteX4" fmla="*/ 343711 w 438150"/>
              <a:gd name="connsiteY4" fmla="*/ 414990 h 506853"/>
              <a:gd name="connsiteX5" fmla="*/ 313482 w 438150"/>
              <a:gd name="connsiteY5" fmla="*/ 504041 h 506853"/>
              <a:gd name="connsiteX6" fmla="*/ 246772 w 438150"/>
              <a:gd name="connsiteY6" fmla="*/ 463458 h 506853"/>
              <a:gd name="connsiteX7" fmla="*/ 149835 w 438150"/>
              <a:gd name="connsiteY7" fmla="*/ 505004 h 506853"/>
              <a:gd name="connsiteX8" fmla="*/ 82822 w 438150"/>
              <a:gd name="connsiteY8" fmla="*/ 438550 h 506853"/>
              <a:gd name="connsiteX0" fmla="*/ 82822 w 438150"/>
              <a:gd name="connsiteY0" fmla="*/ 438550 h 506853"/>
              <a:gd name="connsiteX1" fmla="*/ 0 w 438150"/>
              <a:gd name="connsiteY1" fmla="*/ 438785 h 506853"/>
              <a:gd name="connsiteX2" fmla="*/ 219075 w 438150"/>
              <a:gd name="connsiteY2" fmla="*/ 0 h 506853"/>
              <a:gd name="connsiteX3" fmla="*/ 438150 w 438150"/>
              <a:gd name="connsiteY3" fmla="*/ 438785 h 506853"/>
              <a:gd name="connsiteX4" fmla="*/ 343711 w 438150"/>
              <a:gd name="connsiteY4" fmla="*/ 414990 h 506853"/>
              <a:gd name="connsiteX5" fmla="*/ 313482 w 438150"/>
              <a:gd name="connsiteY5" fmla="*/ 504041 h 506853"/>
              <a:gd name="connsiteX6" fmla="*/ 246772 w 438150"/>
              <a:gd name="connsiteY6" fmla="*/ 463458 h 506853"/>
              <a:gd name="connsiteX7" fmla="*/ 149835 w 438150"/>
              <a:gd name="connsiteY7" fmla="*/ 505004 h 506853"/>
              <a:gd name="connsiteX8" fmla="*/ 82822 w 438150"/>
              <a:gd name="connsiteY8" fmla="*/ 438550 h 506853"/>
              <a:gd name="connsiteX0" fmla="*/ 82822 w 438150"/>
              <a:gd name="connsiteY0" fmla="*/ 438550 h 509220"/>
              <a:gd name="connsiteX1" fmla="*/ 0 w 438150"/>
              <a:gd name="connsiteY1" fmla="*/ 438785 h 509220"/>
              <a:gd name="connsiteX2" fmla="*/ 219075 w 438150"/>
              <a:gd name="connsiteY2" fmla="*/ 0 h 509220"/>
              <a:gd name="connsiteX3" fmla="*/ 438150 w 438150"/>
              <a:gd name="connsiteY3" fmla="*/ 438785 h 509220"/>
              <a:gd name="connsiteX4" fmla="*/ 343711 w 438150"/>
              <a:gd name="connsiteY4" fmla="*/ 414990 h 509220"/>
              <a:gd name="connsiteX5" fmla="*/ 313482 w 438150"/>
              <a:gd name="connsiteY5" fmla="*/ 504041 h 509220"/>
              <a:gd name="connsiteX6" fmla="*/ 246772 w 438150"/>
              <a:gd name="connsiteY6" fmla="*/ 463458 h 509220"/>
              <a:gd name="connsiteX7" fmla="*/ 149835 w 438150"/>
              <a:gd name="connsiteY7" fmla="*/ 505004 h 509220"/>
              <a:gd name="connsiteX8" fmla="*/ 82822 w 438150"/>
              <a:gd name="connsiteY8" fmla="*/ 438550 h 509220"/>
              <a:gd name="connsiteX0" fmla="*/ 82822 w 438150"/>
              <a:gd name="connsiteY0" fmla="*/ 438550 h 511341"/>
              <a:gd name="connsiteX1" fmla="*/ 0 w 438150"/>
              <a:gd name="connsiteY1" fmla="*/ 438785 h 511341"/>
              <a:gd name="connsiteX2" fmla="*/ 219075 w 438150"/>
              <a:gd name="connsiteY2" fmla="*/ 0 h 511341"/>
              <a:gd name="connsiteX3" fmla="*/ 438150 w 438150"/>
              <a:gd name="connsiteY3" fmla="*/ 438785 h 511341"/>
              <a:gd name="connsiteX4" fmla="*/ 343711 w 438150"/>
              <a:gd name="connsiteY4" fmla="*/ 414990 h 511341"/>
              <a:gd name="connsiteX5" fmla="*/ 313482 w 438150"/>
              <a:gd name="connsiteY5" fmla="*/ 504041 h 511341"/>
              <a:gd name="connsiteX6" fmla="*/ 246772 w 438150"/>
              <a:gd name="connsiteY6" fmla="*/ 463458 h 511341"/>
              <a:gd name="connsiteX7" fmla="*/ 149835 w 438150"/>
              <a:gd name="connsiteY7" fmla="*/ 505004 h 511341"/>
              <a:gd name="connsiteX8" fmla="*/ 82822 w 438150"/>
              <a:gd name="connsiteY8" fmla="*/ 438550 h 511341"/>
              <a:gd name="connsiteX0" fmla="*/ 82822 w 440859"/>
              <a:gd name="connsiteY0" fmla="*/ 438550 h 511341"/>
              <a:gd name="connsiteX1" fmla="*/ 0 w 440859"/>
              <a:gd name="connsiteY1" fmla="*/ 438785 h 511341"/>
              <a:gd name="connsiteX2" fmla="*/ 219075 w 440859"/>
              <a:gd name="connsiteY2" fmla="*/ 0 h 511341"/>
              <a:gd name="connsiteX3" fmla="*/ 438150 w 440859"/>
              <a:gd name="connsiteY3" fmla="*/ 438785 h 511341"/>
              <a:gd name="connsiteX4" fmla="*/ 343711 w 440859"/>
              <a:gd name="connsiteY4" fmla="*/ 414990 h 511341"/>
              <a:gd name="connsiteX5" fmla="*/ 313482 w 440859"/>
              <a:gd name="connsiteY5" fmla="*/ 504041 h 511341"/>
              <a:gd name="connsiteX6" fmla="*/ 246772 w 440859"/>
              <a:gd name="connsiteY6" fmla="*/ 463458 h 511341"/>
              <a:gd name="connsiteX7" fmla="*/ 149835 w 440859"/>
              <a:gd name="connsiteY7" fmla="*/ 505004 h 511341"/>
              <a:gd name="connsiteX8" fmla="*/ 82822 w 440859"/>
              <a:gd name="connsiteY8" fmla="*/ 438550 h 511341"/>
              <a:gd name="connsiteX0" fmla="*/ 86710 w 444747"/>
              <a:gd name="connsiteY0" fmla="*/ 438550 h 511341"/>
              <a:gd name="connsiteX1" fmla="*/ 3888 w 444747"/>
              <a:gd name="connsiteY1" fmla="*/ 438785 h 511341"/>
              <a:gd name="connsiteX2" fmla="*/ 222963 w 444747"/>
              <a:gd name="connsiteY2" fmla="*/ 0 h 511341"/>
              <a:gd name="connsiteX3" fmla="*/ 442038 w 444747"/>
              <a:gd name="connsiteY3" fmla="*/ 438785 h 511341"/>
              <a:gd name="connsiteX4" fmla="*/ 347599 w 444747"/>
              <a:gd name="connsiteY4" fmla="*/ 414990 h 511341"/>
              <a:gd name="connsiteX5" fmla="*/ 317370 w 444747"/>
              <a:gd name="connsiteY5" fmla="*/ 504041 h 511341"/>
              <a:gd name="connsiteX6" fmla="*/ 250660 w 444747"/>
              <a:gd name="connsiteY6" fmla="*/ 463458 h 511341"/>
              <a:gd name="connsiteX7" fmla="*/ 153723 w 444747"/>
              <a:gd name="connsiteY7" fmla="*/ 505004 h 511341"/>
              <a:gd name="connsiteX8" fmla="*/ 86710 w 444747"/>
              <a:gd name="connsiteY8" fmla="*/ 438550 h 51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747" h="511341">
                <a:moveTo>
                  <a:pt x="86710" y="438550"/>
                </a:moveTo>
                <a:cubicBezTo>
                  <a:pt x="64372" y="416399"/>
                  <a:pt x="-18821" y="511877"/>
                  <a:pt x="3888" y="438785"/>
                </a:cubicBezTo>
                <a:lnTo>
                  <a:pt x="222963" y="0"/>
                </a:lnTo>
                <a:lnTo>
                  <a:pt x="442038" y="438785"/>
                </a:lnTo>
                <a:cubicBezTo>
                  <a:pt x="462811" y="507950"/>
                  <a:pt x="357675" y="385306"/>
                  <a:pt x="347599" y="414990"/>
                </a:cubicBezTo>
                <a:lnTo>
                  <a:pt x="317370" y="504041"/>
                </a:lnTo>
                <a:cubicBezTo>
                  <a:pt x="307294" y="533725"/>
                  <a:pt x="277935" y="463298"/>
                  <a:pt x="250660" y="463458"/>
                </a:cubicBezTo>
                <a:cubicBezTo>
                  <a:pt x="215308" y="454386"/>
                  <a:pt x="176061" y="527155"/>
                  <a:pt x="153723" y="505004"/>
                </a:cubicBezTo>
                <a:lnTo>
                  <a:pt x="86710" y="438550"/>
                </a:lnTo>
                <a:close/>
              </a:path>
            </a:pathLst>
          </a:cu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Freeform 260">
            <a:extLst>
              <a:ext uri="{FF2B5EF4-FFF2-40B4-BE49-F238E27FC236}">
                <a16:creationId xmlns:a16="http://schemas.microsoft.com/office/drawing/2014/main" id="{9113028A-4E8A-4DE1-A817-6E1C773C22F6}"/>
              </a:ext>
            </a:extLst>
          </p:cNvPr>
          <p:cNvSpPr/>
          <p:nvPr/>
        </p:nvSpPr>
        <p:spPr>
          <a:xfrm>
            <a:off x="723124" y="3619917"/>
            <a:ext cx="10625061" cy="1085591"/>
          </a:xfrm>
          <a:custGeom>
            <a:avLst/>
            <a:gdLst>
              <a:gd name="connsiteX0" fmla="*/ 0 w 5791951"/>
              <a:gd name="connsiteY0" fmla="*/ 0 h 1100106"/>
              <a:gd name="connsiteX1" fmla="*/ 849221 w 5791951"/>
              <a:gd name="connsiteY1" fmla="*/ 0 h 1100106"/>
              <a:gd name="connsiteX2" fmla="*/ 893380 w 5791951"/>
              <a:gd name="connsiteY2" fmla="*/ 0 h 1100106"/>
              <a:gd name="connsiteX3" fmla="*/ 1396078 w 5791951"/>
              <a:gd name="connsiteY3" fmla="*/ 0 h 1100106"/>
              <a:gd name="connsiteX4" fmla="*/ 1439771 w 5791951"/>
              <a:gd name="connsiteY4" fmla="*/ 0 h 1100106"/>
              <a:gd name="connsiteX5" fmla="*/ 5546694 w 5791951"/>
              <a:gd name="connsiteY5" fmla="*/ 0 h 1100106"/>
              <a:gd name="connsiteX6" fmla="*/ 5791951 w 5791951"/>
              <a:gd name="connsiteY6" fmla="*/ 550053 h 1100106"/>
              <a:gd name="connsiteX7" fmla="*/ 5546694 w 5791951"/>
              <a:gd name="connsiteY7" fmla="*/ 1100106 h 1100106"/>
              <a:gd name="connsiteX8" fmla="*/ 1396078 w 5791951"/>
              <a:gd name="connsiteY8" fmla="*/ 1100106 h 1100106"/>
              <a:gd name="connsiteX9" fmla="*/ 1396078 w 5791951"/>
              <a:gd name="connsiteY9" fmla="*/ 1097280 h 1100106"/>
              <a:gd name="connsiteX10" fmla="*/ 893380 w 5791951"/>
              <a:gd name="connsiteY10" fmla="*/ 1097280 h 1100106"/>
              <a:gd name="connsiteX11" fmla="*/ 893380 w 5791951"/>
              <a:gd name="connsiteY11" fmla="*/ 1100106 h 1100106"/>
              <a:gd name="connsiteX12" fmla="*/ 0 w 5791951"/>
              <a:gd name="connsiteY12" fmla="*/ 1100106 h 1100106"/>
              <a:gd name="connsiteX13" fmla="*/ 245258 w 5791951"/>
              <a:gd name="connsiteY13" fmla="*/ 550053 h 110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91951" h="1100106">
                <a:moveTo>
                  <a:pt x="0" y="0"/>
                </a:moveTo>
                <a:lnTo>
                  <a:pt x="849221" y="0"/>
                </a:lnTo>
                <a:lnTo>
                  <a:pt x="893380" y="0"/>
                </a:lnTo>
                <a:lnTo>
                  <a:pt x="1396078" y="0"/>
                </a:lnTo>
                <a:lnTo>
                  <a:pt x="1439771" y="0"/>
                </a:lnTo>
                <a:lnTo>
                  <a:pt x="5546694" y="0"/>
                </a:lnTo>
                <a:lnTo>
                  <a:pt x="5791951" y="550053"/>
                </a:lnTo>
                <a:lnTo>
                  <a:pt x="5546694" y="1100106"/>
                </a:lnTo>
                <a:lnTo>
                  <a:pt x="1396078" y="1100106"/>
                </a:lnTo>
                <a:lnTo>
                  <a:pt x="1396078" y="1097280"/>
                </a:lnTo>
                <a:lnTo>
                  <a:pt x="893380" y="1097280"/>
                </a:lnTo>
                <a:lnTo>
                  <a:pt x="893380" y="1100106"/>
                </a:lnTo>
                <a:lnTo>
                  <a:pt x="0" y="1100106"/>
                </a:lnTo>
                <a:lnTo>
                  <a:pt x="245258" y="550053"/>
                </a:lnTo>
                <a:close/>
              </a:path>
            </a:pathLst>
          </a:custGeom>
          <a:solidFill>
            <a:srgbClr val="74747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17" name="Freeform 233">
            <a:extLst>
              <a:ext uri="{FF2B5EF4-FFF2-40B4-BE49-F238E27FC236}">
                <a16:creationId xmlns:a16="http://schemas.microsoft.com/office/drawing/2014/main" id="{894865BA-66D3-4A56-82E4-1C7BDCE114B9}"/>
              </a:ext>
            </a:extLst>
          </p:cNvPr>
          <p:cNvSpPr/>
          <p:nvPr/>
        </p:nvSpPr>
        <p:spPr>
          <a:xfrm>
            <a:off x="1616504" y="3568542"/>
            <a:ext cx="502698" cy="1157831"/>
          </a:xfrm>
          <a:custGeom>
            <a:avLst/>
            <a:gdLst>
              <a:gd name="connsiteX0" fmla="*/ 109538 w 438150"/>
              <a:gd name="connsiteY0" fmla="*/ 0 h 1002507"/>
              <a:gd name="connsiteX1" fmla="*/ 330994 w 438150"/>
              <a:gd name="connsiteY1" fmla="*/ 0 h 1002507"/>
              <a:gd name="connsiteX2" fmla="*/ 438150 w 438150"/>
              <a:gd name="connsiteY2" fmla="*/ 50005 h 1002507"/>
              <a:gd name="connsiteX3" fmla="*/ 438150 w 438150"/>
              <a:gd name="connsiteY3" fmla="*/ 521495 h 1002507"/>
              <a:gd name="connsiteX4" fmla="*/ 438150 w 438150"/>
              <a:gd name="connsiteY4" fmla="*/ 1002507 h 1002507"/>
              <a:gd name="connsiteX5" fmla="*/ 330994 w 438150"/>
              <a:gd name="connsiteY5" fmla="*/ 952502 h 1002507"/>
              <a:gd name="connsiteX6" fmla="*/ 109538 w 438150"/>
              <a:gd name="connsiteY6" fmla="*/ 952502 h 1002507"/>
              <a:gd name="connsiteX7" fmla="*/ 0 w 438150"/>
              <a:gd name="connsiteY7" fmla="*/ 1002507 h 1002507"/>
              <a:gd name="connsiteX8" fmla="*/ 0 w 438150"/>
              <a:gd name="connsiteY8" fmla="*/ 521495 h 1002507"/>
              <a:gd name="connsiteX9" fmla="*/ 0 w 438150"/>
              <a:gd name="connsiteY9" fmla="*/ 50005 h 100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150" h="1002507">
                <a:moveTo>
                  <a:pt x="109538" y="0"/>
                </a:moveTo>
                <a:lnTo>
                  <a:pt x="330994" y="0"/>
                </a:lnTo>
                <a:lnTo>
                  <a:pt x="438150" y="50005"/>
                </a:lnTo>
                <a:lnTo>
                  <a:pt x="438150" y="521495"/>
                </a:lnTo>
                <a:lnTo>
                  <a:pt x="438150" y="1002507"/>
                </a:lnTo>
                <a:lnTo>
                  <a:pt x="330994" y="952502"/>
                </a:lnTo>
                <a:lnTo>
                  <a:pt x="109538" y="952502"/>
                </a:lnTo>
                <a:lnTo>
                  <a:pt x="0" y="1002507"/>
                </a:lnTo>
                <a:lnTo>
                  <a:pt x="0" y="521495"/>
                </a:lnTo>
                <a:lnTo>
                  <a:pt x="0" y="50005"/>
                </a:lnTo>
                <a:close/>
              </a:path>
            </a:pathLst>
          </a:custGeom>
          <a:gradFill flip="none" rotWithShape="1">
            <a:gsLst>
              <a:gs pos="0">
                <a:schemeClr val="accent3">
                  <a:lumMod val="70000"/>
                </a:schemeClr>
              </a:gs>
              <a:gs pos="27000">
                <a:schemeClr val="accent3">
                  <a:lumMod val="90000"/>
                </a:schemeClr>
              </a:gs>
              <a:gs pos="77000">
                <a:schemeClr val="accent3"/>
              </a:gs>
              <a:gs pos="74000">
                <a:schemeClr val="accent3">
                  <a:lumMod val="90000"/>
                </a:schemeClr>
              </a:gs>
              <a:gs pos="24000">
                <a:schemeClr val="accent3">
                  <a:lumMod val="70000"/>
                </a:schemeClr>
              </a:gs>
              <a:gs pos="100000">
                <a:schemeClr val="accent3"/>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18" name="Freeform 238">
            <a:extLst>
              <a:ext uri="{FF2B5EF4-FFF2-40B4-BE49-F238E27FC236}">
                <a16:creationId xmlns:a16="http://schemas.microsoft.com/office/drawing/2014/main" id="{68F7A8D3-5403-4CF1-AD7F-8E76AE8362AC}"/>
              </a:ext>
            </a:extLst>
          </p:cNvPr>
          <p:cNvSpPr/>
          <p:nvPr/>
        </p:nvSpPr>
        <p:spPr>
          <a:xfrm>
            <a:off x="1616504" y="4646230"/>
            <a:ext cx="502698" cy="1158170"/>
          </a:xfrm>
          <a:custGeom>
            <a:avLst/>
            <a:gdLst>
              <a:gd name="connsiteX0" fmla="*/ 109538 w 438150"/>
              <a:gd name="connsiteY0" fmla="*/ 0 h 1002507"/>
              <a:gd name="connsiteX1" fmla="*/ 330994 w 438150"/>
              <a:gd name="connsiteY1" fmla="*/ 0 h 1002507"/>
              <a:gd name="connsiteX2" fmla="*/ 438150 w 438150"/>
              <a:gd name="connsiteY2" fmla="*/ 50005 h 1002507"/>
              <a:gd name="connsiteX3" fmla="*/ 438150 w 438150"/>
              <a:gd name="connsiteY3" fmla="*/ 437357 h 1002507"/>
              <a:gd name="connsiteX4" fmla="*/ 438150 w 438150"/>
              <a:gd name="connsiteY4" fmla="*/ 521495 h 1002507"/>
              <a:gd name="connsiteX5" fmla="*/ 438150 w 438150"/>
              <a:gd name="connsiteY5" fmla="*/ 1002507 h 1002507"/>
              <a:gd name="connsiteX6" fmla="*/ 0 w 438150"/>
              <a:gd name="connsiteY6" fmla="*/ 1002507 h 1002507"/>
              <a:gd name="connsiteX7" fmla="*/ 0 w 438150"/>
              <a:gd name="connsiteY7" fmla="*/ 521495 h 1002507"/>
              <a:gd name="connsiteX8" fmla="*/ 0 w 438150"/>
              <a:gd name="connsiteY8" fmla="*/ 437357 h 1002507"/>
              <a:gd name="connsiteX9" fmla="*/ 0 w 438150"/>
              <a:gd name="connsiteY9" fmla="*/ 50005 h 100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150" h="1002507">
                <a:moveTo>
                  <a:pt x="109538" y="0"/>
                </a:moveTo>
                <a:lnTo>
                  <a:pt x="330994" y="0"/>
                </a:lnTo>
                <a:lnTo>
                  <a:pt x="438150" y="50005"/>
                </a:lnTo>
                <a:lnTo>
                  <a:pt x="438150" y="437357"/>
                </a:lnTo>
                <a:lnTo>
                  <a:pt x="438150" y="521495"/>
                </a:lnTo>
                <a:lnTo>
                  <a:pt x="438150" y="1002507"/>
                </a:lnTo>
                <a:lnTo>
                  <a:pt x="0" y="1002507"/>
                </a:lnTo>
                <a:lnTo>
                  <a:pt x="0" y="521495"/>
                </a:lnTo>
                <a:lnTo>
                  <a:pt x="0" y="437357"/>
                </a:lnTo>
                <a:lnTo>
                  <a:pt x="0" y="50005"/>
                </a:lnTo>
                <a:close/>
              </a:path>
            </a:pathLst>
          </a:custGeom>
          <a:gradFill flip="none" rotWithShape="1">
            <a:gsLst>
              <a:gs pos="0">
                <a:schemeClr val="accent4">
                  <a:lumMod val="70000"/>
                </a:schemeClr>
              </a:gs>
              <a:gs pos="27000">
                <a:schemeClr val="accent4">
                  <a:lumMod val="90000"/>
                </a:schemeClr>
              </a:gs>
              <a:gs pos="77000">
                <a:schemeClr val="accent4"/>
              </a:gs>
              <a:gs pos="74000">
                <a:schemeClr val="accent4">
                  <a:lumMod val="90000"/>
                </a:schemeClr>
              </a:gs>
              <a:gs pos="24000">
                <a:schemeClr val="accent4">
                  <a:lumMod val="70000"/>
                </a:schemeClr>
              </a:gs>
              <a:gs pos="100000">
                <a:schemeClr val="accent4"/>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grpSp>
        <p:nvGrpSpPr>
          <p:cNvPr id="19" name="Group 18">
            <a:extLst>
              <a:ext uri="{FF2B5EF4-FFF2-40B4-BE49-F238E27FC236}">
                <a16:creationId xmlns:a16="http://schemas.microsoft.com/office/drawing/2014/main" id="{A6DB7B9D-802E-43AD-A958-4BB28CEA9F94}"/>
              </a:ext>
            </a:extLst>
          </p:cNvPr>
          <p:cNvGrpSpPr/>
          <p:nvPr/>
        </p:nvGrpSpPr>
        <p:grpSpPr>
          <a:xfrm>
            <a:off x="1656875" y="5925950"/>
            <a:ext cx="421956" cy="45719"/>
            <a:chOff x="2607632" y="5908987"/>
            <a:chExt cx="421956" cy="45719"/>
          </a:xfrm>
          <a:solidFill>
            <a:srgbClr val="4E4D4B">
              <a:alpha val="76000"/>
            </a:srgbClr>
          </a:solidFill>
        </p:grpSpPr>
        <p:sp>
          <p:nvSpPr>
            <p:cNvPr id="28" name="Oval 27">
              <a:extLst>
                <a:ext uri="{FF2B5EF4-FFF2-40B4-BE49-F238E27FC236}">
                  <a16:creationId xmlns:a16="http://schemas.microsoft.com/office/drawing/2014/main" id="{7A528E9A-8115-436B-BEBD-D42AAEF5F415}"/>
                </a:ext>
              </a:extLst>
            </p:cNvPr>
            <p:cNvSpPr/>
            <p:nvPr/>
          </p:nvSpPr>
          <p:spPr>
            <a:xfrm>
              <a:off x="2983869" y="5908987"/>
              <a:ext cx="45719" cy="45719"/>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9" name="Oval 28">
              <a:extLst>
                <a:ext uri="{FF2B5EF4-FFF2-40B4-BE49-F238E27FC236}">
                  <a16:creationId xmlns:a16="http://schemas.microsoft.com/office/drawing/2014/main" id="{7D3C2B51-B48E-404F-BC0E-F01314F1F52C}"/>
                </a:ext>
              </a:extLst>
            </p:cNvPr>
            <p:cNvSpPr/>
            <p:nvPr/>
          </p:nvSpPr>
          <p:spPr>
            <a:xfrm>
              <a:off x="2607632" y="5908987"/>
              <a:ext cx="45719" cy="45719"/>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0" name="TextBox 19">
            <a:extLst>
              <a:ext uri="{FF2B5EF4-FFF2-40B4-BE49-F238E27FC236}">
                <a16:creationId xmlns:a16="http://schemas.microsoft.com/office/drawing/2014/main" id="{B1D52C41-7D73-418C-8CF5-1BF5EBE2B9C9}"/>
              </a:ext>
            </a:extLst>
          </p:cNvPr>
          <p:cNvSpPr txBox="1"/>
          <p:nvPr/>
        </p:nvSpPr>
        <p:spPr>
          <a:xfrm>
            <a:off x="1167365" y="1736888"/>
            <a:ext cx="364202" cy="523220"/>
          </a:xfrm>
          <a:prstGeom prst="rect">
            <a:avLst/>
          </a:prstGeom>
          <a:noFill/>
        </p:spPr>
        <p:txBody>
          <a:bodyPr wrap="none" anchor="ctr">
            <a:spAutoFit/>
          </a:bodyPr>
          <a:lstStyle/>
          <a:p>
            <a:pPr algn="ctr" eaLnBrk="1" fontAlgn="auto" hangingPunct="1">
              <a:spcBef>
                <a:spcPts val="0"/>
              </a:spcBef>
              <a:spcAft>
                <a:spcPts val="0"/>
              </a:spcAft>
              <a:defRPr/>
            </a:pPr>
            <a:r>
              <a:rPr lang="en-US" sz="2800" b="1">
                <a:solidFill>
                  <a:schemeClr val="bg1"/>
                </a:solidFill>
                <a:latin typeface="Times New Roman" panose="02020603050405020304" pitchFamily="18" charset="0"/>
                <a:cs typeface="Times New Roman" panose="02020603050405020304" pitchFamily="18" charset="0"/>
              </a:rPr>
              <a:t>a</a:t>
            </a:r>
          </a:p>
        </p:txBody>
      </p:sp>
      <p:sp>
        <p:nvSpPr>
          <p:cNvPr id="21" name="TextBox 20">
            <a:extLst>
              <a:ext uri="{FF2B5EF4-FFF2-40B4-BE49-F238E27FC236}">
                <a16:creationId xmlns:a16="http://schemas.microsoft.com/office/drawing/2014/main" id="{88960080-ADEA-4455-BD35-CFB4E9A64219}"/>
              </a:ext>
            </a:extLst>
          </p:cNvPr>
          <p:cNvSpPr txBox="1"/>
          <p:nvPr/>
        </p:nvSpPr>
        <p:spPr>
          <a:xfrm>
            <a:off x="1156945" y="2823788"/>
            <a:ext cx="385042" cy="523220"/>
          </a:xfrm>
          <a:prstGeom prst="rect">
            <a:avLst/>
          </a:prstGeom>
          <a:noFill/>
        </p:spPr>
        <p:txBody>
          <a:bodyPr wrap="none" anchor="ctr">
            <a:spAutoFit/>
          </a:bodyPr>
          <a:lstStyle/>
          <a:p>
            <a:pPr algn="ctr" eaLnBrk="1" fontAlgn="auto" hangingPunct="1">
              <a:spcBef>
                <a:spcPts val="0"/>
              </a:spcBef>
              <a:spcAft>
                <a:spcPts val="0"/>
              </a:spcAft>
              <a:defRPr/>
            </a:pPr>
            <a:r>
              <a:rPr lang="en-US" sz="2800" b="1">
                <a:solidFill>
                  <a:schemeClr val="bg1"/>
                </a:solidFill>
                <a:latin typeface="Times New Roman" panose="02020603050405020304" pitchFamily="18" charset="0"/>
                <a:cs typeface="Times New Roman" panose="02020603050405020304" pitchFamily="18" charset="0"/>
              </a:rPr>
              <a:t>b</a:t>
            </a:r>
          </a:p>
        </p:txBody>
      </p:sp>
      <p:sp>
        <p:nvSpPr>
          <p:cNvPr id="22" name="TextBox 21">
            <a:extLst>
              <a:ext uri="{FF2B5EF4-FFF2-40B4-BE49-F238E27FC236}">
                <a16:creationId xmlns:a16="http://schemas.microsoft.com/office/drawing/2014/main" id="{5B1ED7B8-2137-4EA8-909E-8E5155AED858}"/>
              </a:ext>
            </a:extLst>
          </p:cNvPr>
          <p:cNvSpPr txBox="1"/>
          <p:nvPr/>
        </p:nvSpPr>
        <p:spPr>
          <a:xfrm>
            <a:off x="1177784" y="3910688"/>
            <a:ext cx="343363" cy="523220"/>
          </a:xfrm>
          <a:prstGeom prst="rect">
            <a:avLst/>
          </a:prstGeom>
          <a:noFill/>
        </p:spPr>
        <p:txBody>
          <a:bodyPr wrap="none" anchor="ctr">
            <a:spAutoFit/>
          </a:bodyPr>
          <a:lstStyle/>
          <a:p>
            <a:pPr algn="ctr" eaLnBrk="1" fontAlgn="auto" hangingPunct="1">
              <a:spcBef>
                <a:spcPts val="0"/>
              </a:spcBef>
              <a:spcAft>
                <a:spcPts val="0"/>
              </a:spcAft>
              <a:defRPr/>
            </a:pPr>
            <a:r>
              <a:rPr lang="en-US" sz="2800" b="1">
                <a:solidFill>
                  <a:schemeClr val="bg1"/>
                </a:solidFill>
                <a:latin typeface="Times New Roman" panose="02020603050405020304" pitchFamily="18" charset="0"/>
                <a:cs typeface="Times New Roman" panose="02020603050405020304" pitchFamily="18" charset="0"/>
              </a:rPr>
              <a:t>c</a:t>
            </a:r>
          </a:p>
        </p:txBody>
      </p:sp>
      <p:sp>
        <p:nvSpPr>
          <p:cNvPr id="23" name="TextBox 22">
            <a:extLst>
              <a:ext uri="{FF2B5EF4-FFF2-40B4-BE49-F238E27FC236}">
                <a16:creationId xmlns:a16="http://schemas.microsoft.com/office/drawing/2014/main" id="{FB79D679-3501-49A0-A7CF-B43867FE1027}"/>
              </a:ext>
            </a:extLst>
          </p:cNvPr>
          <p:cNvSpPr txBox="1"/>
          <p:nvPr/>
        </p:nvSpPr>
        <p:spPr>
          <a:xfrm>
            <a:off x="1156945" y="4997588"/>
            <a:ext cx="385042" cy="523220"/>
          </a:xfrm>
          <a:prstGeom prst="rect">
            <a:avLst/>
          </a:prstGeom>
          <a:noFill/>
        </p:spPr>
        <p:txBody>
          <a:bodyPr wrap="none" anchor="ctr">
            <a:spAutoFit/>
          </a:bodyPr>
          <a:lstStyle/>
          <a:p>
            <a:pPr algn="ctr" eaLnBrk="1" fontAlgn="auto" hangingPunct="1">
              <a:spcBef>
                <a:spcPts val="0"/>
              </a:spcBef>
              <a:spcAft>
                <a:spcPts val="0"/>
              </a:spcAft>
              <a:defRPr/>
            </a:pPr>
            <a:r>
              <a:rPr lang="en-US" sz="2800" b="1">
                <a:solidFill>
                  <a:schemeClr val="bg1"/>
                </a:solidFill>
                <a:latin typeface="Times New Roman" panose="02020603050405020304" pitchFamily="18" charset="0"/>
                <a:cs typeface="Times New Roman" panose="02020603050405020304" pitchFamily="18" charset="0"/>
              </a:rPr>
              <a:t>d</a:t>
            </a:r>
          </a:p>
        </p:txBody>
      </p:sp>
      <p:sp>
        <p:nvSpPr>
          <p:cNvPr id="24" name="TextBox 23">
            <a:extLst>
              <a:ext uri="{FF2B5EF4-FFF2-40B4-BE49-F238E27FC236}">
                <a16:creationId xmlns:a16="http://schemas.microsoft.com/office/drawing/2014/main" id="{F5FFA1D9-71F5-4168-8A8E-F993F6CCF7BB}"/>
              </a:ext>
            </a:extLst>
          </p:cNvPr>
          <p:cNvSpPr txBox="1"/>
          <p:nvPr/>
        </p:nvSpPr>
        <p:spPr>
          <a:xfrm>
            <a:off x="2386240" y="1552781"/>
            <a:ext cx="8471057" cy="830997"/>
          </a:xfrm>
          <a:prstGeom prst="rect">
            <a:avLst/>
          </a:prstGeom>
          <a:noFill/>
        </p:spPr>
        <p:txBody>
          <a:bodyPr wrap="square">
            <a:spAutoFit/>
          </a:bodyPr>
          <a:lstStyle/>
          <a:p>
            <a:pPr eaLnBrk="1" fontAlgn="auto" hangingPunct="1">
              <a:spcBef>
                <a:spcPts val="0"/>
              </a:spcBef>
              <a:spcAft>
                <a:spcPts val="600"/>
              </a:spcAft>
              <a:defRPr/>
            </a:pPr>
            <a:r>
              <a:rPr lang="en-US" sz="2400" b="1">
                <a:effectLst/>
                <a:latin typeface="Times New Roman" panose="02020603050405020304" pitchFamily="18" charset="0"/>
                <a:ea typeface="Times New Roman" panose="02020603050405020304" pitchFamily="18" charset="0"/>
              </a:rPr>
              <a:t>Phương pháp quan sát: sử dụng phiếu quan sát, bảng kiểm tra, nhật ký ghi chép lại các biểu hiện để sử dụng làm minh chứng.</a:t>
            </a:r>
            <a:endParaRPr lang="en-US" sz="2400" b="1">
              <a:solidFill>
                <a:schemeClr val="bg1"/>
              </a:solidFill>
              <a:latin typeface="+mn-lt"/>
            </a:endParaRPr>
          </a:p>
        </p:txBody>
      </p:sp>
      <p:sp>
        <p:nvSpPr>
          <p:cNvPr id="25" name="TextBox 24">
            <a:extLst>
              <a:ext uri="{FF2B5EF4-FFF2-40B4-BE49-F238E27FC236}">
                <a16:creationId xmlns:a16="http://schemas.microsoft.com/office/drawing/2014/main" id="{0BB46667-8F6A-4328-B8B6-A400798585D7}"/>
              </a:ext>
            </a:extLst>
          </p:cNvPr>
          <p:cNvSpPr txBox="1"/>
          <p:nvPr/>
        </p:nvSpPr>
        <p:spPr>
          <a:xfrm>
            <a:off x="2386240" y="2639713"/>
            <a:ext cx="8557685" cy="830997"/>
          </a:xfrm>
          <a:prstGeom prst="rect">
            <a:avLst/>
          </a:prstGeom>
          <a:noFill/>
        </p:spPr>
        <p:txBody>
          <a:bodyPr wrap="square">
            <a:spAutoFit/>
          </a:bodyPr>
          <a:lstStyle/>
          <a:p>
            <a:pPr eaLnBrk="1" fontAlgn="auto" hangingPunct="1">
              <a:spcBef>
                <a:spcPts val="0"/>
              </a:spcBef>
              <a:spcAft>
                <a:spcPts val="600"/>
              </a:spcAft>
              <a:defRPr/>
            </a:pPr>
            <a:r>
              <a:rPr lang="en-US" sz="2400" b="1">
                <a:effectLst/>
                <a:latin typeface="Times New Roman" panose="02020603050405020304" pitchFamily="18" charset="0"/>
                <a:ea typeface="Times New Roman" panose="02020603050405020304" pitchFamily="18" charset="0"/>
              </a:rPr>
              <a:t>Phương pháp đánh giá qua hồ sơ học tập, các sản phẩm, hoạt động của học sinh.</a:t>
            </a:r>
            <a:endParaRPr lang="en-US" sz="2400" b="1">
              <a:solidFill>
                <a:schemeClr val="bg1"/>
              </a:solidFill>
              <a:latin typeface="+mn-lt"/>
            </a:endParaRPr>
          </a:p>
        </p:txBody>
      </p:sp>
      <p:sp>
        <p:nvSpPr>
          <p:cNvPr id="26" name="TextBox 25">
            <a:extLst>
              <a:ext uri="{FF2B5EF4-FFF2-40B4-BE49-F238E27FC236}">
                <a16:creationId xmlns:a16="http://schemas.microsoft.com/office/drawing/2014/main" id="{9A308B2D-291A-4258-94B3-CE9BE29B9E86}"/>
              </a:ext>
            </a:extLst>
          </p:cNvPr>
          <p:cNvSpPr txBox="1"/>
          <p:nvPr/>
        </p:nvSpPr>
        <p:spPr>
          <a:xfrm>
            <a:off x="2386240" y="3760183"/>
            <a:ext cx="8557684" cy="830997"/>
          </a:xfrm>
          <a:prstGeom prst="rect">
            <a:avLst/>
          </a:prstGeom>
          <a:noFill/>
        </p:spPr>
        <p:txBody>
          <a:bodyPr wrap="square">
            <a:spAutoFit/>
          </a:bodyPr>
          <a:lstStyle/>
          <a:p>
            <a:pPr eaLnBrk="1" fontAlgn="auto" hangingPunct="1">
              <a:spcBef>
                <a:spcPts val="0"/>
              </a:spcBef>
              <a:spcAft>
                <a:spcPts val="600"/>
              </a:spcAft>
              <a:defRPr/>
            </a:pPr>
            <a:r>
              <a:rPr lang="en-US" sz="2400" b="1">
                <a:effectLst/>
                <a:latin typeface="Times New Roman" panose="02020603050405020304" pitchFamily="18" charset="0"/>
                <a:ea typeface="Times New Roman" panose="02020603050405020304" pitchFamily="18" charset="0"/>
              </a:rPr>
              <a:t>Phương pháp vấn đáp: Giáo viên trao đổi với học sinh thông qua việc hỏi - đáp để thu thập thông tin</a:t>
            </a:r>
            <a:endParaRPr lang="en-US" sz="2400" b="1">
              <a:solidFill>
                <a:schemeClr val="bg1"/>
              </a:solidFill>
              <a:latin typeface="+mn-lt"/>
            </a:endParaRPr>
          </a:p>
        </p:txBody>
      </p:sp>
      <p:sp>
        <p:nvSpPr>
          <p:cNvPr id="27" name="TextBox 26">
            <a:extLst>
              <a:ext uri="{FF2B5EF4-FFF2-40B4-BE49-F238E27FC236}">
                <a16:creationId xmlns:a16="http://schemas.microsoft.com/office/drawing/2014/main" id="{99A34727-E398-4891-951B-41D04AA18A14}"/>
              </a:ext>
            </a:extLst>
          </p:cNvPr>
          <p:cNvSpPr txBox="1"/>
          <p:nvPr/>
        </p:nvSpPr>
        <p:spPr>
          <a:xfrm>
            <a:off x="2386240" y="4819261"/>
            <a:ext cx="8557684" cy="830997"/>
          </a:xfrm>
          <a:prstGeom prst="rect">
            <a:avLst/>
          </a:prstGeom>
          <a:noFill/>
        </p:spPr>
        <p:txBody>
          <a:bodyPr wrap="square">
            <a:spAutoFit/>
          </a:bodyPr>
          <a:lstStyle/>
          <a:p>
            <a:pPr eaLnBrk="1" fontAlgn="auto" hangingPunct="1">
              <a:spcBef>
                <a:spcPts val="0"/>
              </a:spcBef>
              <a:spcAft>
                <a:spcPts val="600"/>
              </a:spcAft>
              <a:defRPr/>
            </a:pPr>
            <a:r>
              <a:rPr lang="en-US" sz="2400" b="1">
                <a:effectLst/>
                <a:latin typeface="Times New Roman" panose="02020603050405020304" pitchFamily="18" charset="0"/>
                <a:ea typeface="Times New Roman" panose="02020603050405020304" pitchFamily="18" charset="0"/>
              </a:rPr>
              <a:t>Phương pháp kiểm tra viết: Giáo viên sử dụng các bài kiểm tra được thiết kế theo mức độ, yêu cầu cần đạt của chương trình</a:t>
            </a:r>
            <a:endParaRPr lang="en-US" sz="2400" b="1">
              <a:solidFill>
                <a:schemeClr val="bg1"/>
              </a:solidFill>
              <a:latin typeface="+mn-lt"/>
            </a:endParaRPr>
          </a:p>
        </p:txBody>
      </p:sp>
    </p:spTree>
    <p:extLst>
      <p:ext uri="{BB962C8B-B14F-4D97-AF65-F5344CB8AC3E}">
        <p14:creationId xmlns:p14="http://schemas.microsoft.com/office/powerpoint/2010/main" val="950174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48EC3-20B0-46CC-A85E-99631A51671C}"/>
              </a:ext>
            </a:extLst>
          </p:cNvPr>
          <p:cNvSpPr>
            <a:spLocks noGrp="1"/>
          </p:cNvSpPr>
          <p:nvPr>
            <p:ph type="title"/>
          </p:nvPr>
        </p:nvSpPr>
        <p:spPr/>
        <p:txBody>
          <a:bodyPr/>
          <a:lstStyle/>
          <a:p>
            <a:r>
              <a:rPr lang="en-US"/>
              <a:t>Điều 6: Đánh giá thường xuyên</a:t>
            </a:r>
          </a:p>
        </p:txBody>
      </p:sp>
      <p:sp>
        <p:nvSpPr>
          <p:cNvPr id="5" name="Rectangle: Single Corner Snipped 4">
            <a:extLst>
              <a:ext uri="{FF2B5EF4-FFF2-40B4-BE49-F238E27FC236}">
                <a16:creationId xmlns:a16="http://schemas.microsoft.com/office/drawing/2014/main" id="{2D78D436-34EA-4C02-8666-63985C5BCB86}"/>
              </a:ext>
            </a:extLst>
          </p:cNvPr>
          <p:cNvSpPr/>
          <p:nvPr/>
        </p:nvSpPr>
        <p:spPr>
          <a:xfrm>
            <a:off x="606392" y="1183907"/>
            <a:ext cx="5014762" cy="664144"/>
          </a:xfrm>
          <a:prstGeom prst="snip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Single Corner Snipped 5">
            <a:extLst>
              <a:ext uri="{FF2B5EF4-FFF2-40B4-BE49-F238E27FC236}">
                <a16:creationId xmlns:a16="http://schemas.microsoft.com/office/drawing/2014/main" id="{5E73AB10-F89E-4ED9-A9D2-35B0ADB05D3E}"/>
              </a:ext>
            </a:extLst>
          </p:cNvPr>
          <p:cNvSpPr/>
          <p:nvPr/>
        </p:nvSpPr>
        <p:spPr>
          <a:xfrm flipH="1">
            <a:off x="6641433" y="1183907"/>
            <a:ext cx="5130264" cy="664144"/>
          </a:xfrm>
          <a:prstGeom prst="snip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DD408C5-92E3-48CE-A9E7-3B4A3B2245C2}"/>
              </a:ext>
            </a:extLst>
          </p:cNvPr>
          <p:cNvSpPr/>
          <p:nvPr/>
        </p:nvSpPr>
        <p:spPr>
          <a:xfrm>
            <a:off x="606392" y="1848051"/>
            <a:ext cx="5014762" cy="42543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Tx/>
              <a:buChar char="-"/>
            </a:pPr>
            <a:r>
              <a:rPr lang="en-US" b="0" i="0">
                <a:solidFill>
                  <a:srgbClr val="333333"/>
                </a:solidFill>
                <a:effectLst/>
                <a:latin typeface="Times New Roman" panose="02020603050405020304" pitchFamily="18" charset="0"/>
                <a:cs typeface="Times New Roman" panose="02020603050405020304" pitchFamily="18" charset="0"/>
              </a:rPr>
              <a:t>C</a:t>
            </a:r>
            <a:r>
              <a:rPr lang="vi-VN" b="0" i="0">
                <a:solidFill>
                  <a:srgbClr val="333333"/>
                </a:solidFill>
                <a:effectLst/>
                <a:latin typeface="Times New Roman" panose="02020603050405020304" pitchFamily="18" charset="0"/>
                <a:cs typeface="Times New Roman" panose="02020603050405020304" pitchFamily="18" charset="0"/>
              </a:rPr>
              <a:t>hỉ dùng lời nói để chỉ ra cho học sinh biết được chỗ đúng, chưa đúng và cách sửa chữa; </a:t>
            </a:r>
            <a:endParaRPr lang="en-US" b="0" i="0">
              <a:solidFill>
                <a:srgbClr val="333333"/>
              </a:solidFill>
              <a:effectLst/>
              <a:latin typeface="Times New Roman" panose="02020603050405020304" pitchFamily="18" charset="0"/>
              <a:cs typeface="Times New Roman" panose="02020603050405020304" pitchFamily="18" charset="0"/>
            </a:endParaRPr>
          </a:p>
          <a:p>
            <a:pPr marL="285750" indent="-285750" algn="just">
              <a:buFontTx/>
              <a:buChar char="-"/>
            </a:pPr>
            <a:r>
              <a:rPr lang="en-US">
                <a:solidFill>
                  <a:srgbClr val="333333"/>
                </a:solidFill>
                <a:latin typeface="Times New Roman" panose="02020603050405020304" pitchFamily="18" charset="0"/>
                <a:cs typeface="Times New Roman" panose="02020603050405020304" pitchFamily="18" charset="0"/>
              </a:rPr>
              <a:t>V</a:t>
            </a:r>
            <a:r>
              <a:rPr lang="vi-VN" b="0" i="0">
                <a:solidFill>
                  <a:srgbClr val="333333"/>
                </a:solidFill>
                <a:effectLst/>
                <a:latin typeface="Times New Roman" panose="02020603050405020304" pitchFamily="18" charset="0"/>
                <a:cs typeface="Times New Roman" panose="02020603050405020304" pitchFamily="18" charset="0"/>
              </a:rPr>
              <a:t>iết nhận xét vào vở hoặc sản phẩm học tập của học sinh khi cần thiết, có biện pháp cụ thể giúp đỡ kịp thời; </a:t>
            </a:r>
            <a:endParaRPr lang="en-US" b="0" i="0">
              <a:solidFill>
                <a:srgbClr val="333333"/>
              </a:solidFill>
              <a:effectLst/>
              <a:latin typeface="Times New Roman" panose="02020603050405020304" pitchFamily="18" charset="0"/>
              <a:cs typeface="Times New Roman" panose="02020603050405020304" pitchFamily="18" charset="0"/>
            </a:endParaRPr>
          </a:p>
          <a:p>
            <a:pPr marL="285750" indent="-285750" algn="just">
              <a:buFontTx/>
              <a:buChar char="-"/>
            </a:pPr>
            <a:r>
              <a:rPr lang="en-US">
                <a:solidFill>
                  <a:srgbClr val="333333"/>
                </a:solidFill>
                <a:latin typeface="Times New Roman" panose="02020603050405020304" pitchFamily="18" charset="0"/>
                <a:cs typeface="Times New Roman" panose="02020603050405020304" pitchFamily="18" charset="0"/>
              </a:rPr>
              <a:t>C</a:t>
            </a:r>
            <a:r>
              <a:rPr lang="vi-VN" b="0" i="0">
                <a:solidFill>
                  <a:srgbClr val="333333"/>
                </a:solidFill>
                <a:effectLst/>
                <a:latin typeface="Times New Roman" panose="02020603050405020304" pitchFamily="18" charset="0"/>
                <a:cs typeface="Times New Roman" panose="02020603050405020304" pitchFamily="18" charset="0"/>
              </a:rPr>
              <a:t>ăn cứ vào các biểu hiện về nhận thức, kĩ năng, thái độ của học sinh ở từng năng lực, phẩm chất để nhận xét, có biện pháp giúp đỡ kịp thời; </a:t>
            </a:r>
            <a:endParaRPr lang="en-US" b="0" i="0">
              <a:solidFill>
                <a:srgbClr val="333333"/>
              </a:solidFill>
              <a:effectLst/>
              <a:latin typeface="Times New Roman" panose="02020603050405020304" pitchFamily="18" charset="0"/>
              <a:cs typeface="Times New Roman" panose="02020603050405020304" pitchFamily="18" charset="0"/>
            </a:endParaRPr>
          </a:p>
          <a:p>
            <a:pPr marL="285750" indent="-285750" algn="just">
              <a:buFontTx/>
              <a:buChar char="-"/>
            </a:pPr>
            <a:r>
              <a:rPr lang="en-US">
                <a:solidFill>
                  <a:srgbClr val="333333"/>
                </a:solidFill>
                <a:latin typeface="Times New Roman" panose="02020603050405020304" pitchFamily="18" charset="0"/>
                <a:cs typeface="Times New Roman" panose="02020603050405020304" pitchFamily="18" charset="0"/>
              </a:rPr>
              <a:t>H</a:t>
            </a:r>
            <a:r>
              <a:rPr lang="vi-VN" b="0" i="0">
                <a:solidFill>
                  <a:srgbClr val="333333"/>
                </a:solidFill>
                <a:effectLst/>
                <a:latin typeface="Times New Roman" panose="02020603050405020304" pitchFamily="18" charset="0"/>
                <a:cs typeface="Times New Roman" panose="02020603050405020304" pitchFamily="18" charset="0"/>
              </a:rPr>
              <a:t>ọc sinh được tự nhận xét và được tham gia nhận xét bạn, nhóm bạn về những biểu hiện của từng năng lực, phẩm chất để hoàn thiện bản thân; </a:t>
            </a:r>
            <a:endParaRPr lang="en-US" b="0" i="0">
              <a:solidFill>
                <a:srgbClr val="333333"/>
              </a:solidFill>
              <a:effectLst/>
              <a:latin typeface="Times New Roman" panose="02020603050405020304" pitchFamily="18" charset="0"/>
              <a:cs typeface="Times New Roman" panose="02020603050405020304" pitchFamily="18" charset="0"/>
            </a:endParaRPr>
          </a:p>
          <a:p>
            <a:pPr marL="285750" indent="-285750" algn="just">
              <a:buFontTx/>
              <a:buChar char="-"/>
            </a:pPr>
            <a:r>
              <a:rPr lang="en-US">
                <a:solidFill>
                  <a:srgbClr val="333333"/>
                </a:solidFill>
                <a:latin typeface="Times New Roman" panose="02020603050405020304" pitchFamily="18" charset="0"/>
                <a:cs typeface="Times New Roman" panose="02020603050405020304" pitchFamily="18" charset="0"/>
              </a:rPr>
              <a:t>K</a:t>
            </a:r>
            <a:r>
              <a:rPr lang="vi-VN" b="0" i="0">
                <a:solidFill>
                  <a:srgbClr val="333333"/>
                </a:solidFill>
                <a:effectLst/>
                <a:latin typeface="Times New Roman" panose="02020603050405020304" pitchFamily="18" charset="0"/>
                <a:cs typeface="Times New Roman" panose="02020603050405020304" pitchFamily="18" charset="0"/>
              </a:rPr>
              <a:t>huyến khích cha mẹ học sinh trao đổi, phối hợp với giáo viên động viên, giúp đỡ học sinh rèn luyện và phát triển năng lực, phẩm chất.</a:t>
            </a:r>
            <a:endParaRPr lang="en-US">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E08A06F-37D0-4556-B848-3654B1E86C7E}"/>
              </a:ext>
            </a:extLst>
          </p:cNvPr>
          <p:cNvSpPr/>
          <p:nvPr/>
        </p:nvSpPr>
        <p:spPr>
          <a:xfrm>
            <a:off x="6641433" y="1848051"/>
            <a:ext cx="5130264" cy="42543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Arial" panose="020B0604020202020204" pitchFamily="34" charset="0"/>
              <a:buChar char="•"/>
            </a:pPr>
            <a:r>
              <a:rPr lang="vi-VN" b="1" i="0">
                <a:solidFill>
                  <a:srgbClr val="333333"/>
                </a:solidFill>
                <a:effectLst/>
                <a:latin typeface="Arial" panose="020B0604020202020204" pitchFamily="34" charset="0"/>
              </a:rPr>
              <a:t>Giáo viên sử dụng linh hoạt, phù hợp các phương pháp đánh giá;</a:t>
            </a:r>
            <a:r>
              <a:rPr lang="vi-VN" b="0" i="0">
                <a:solidFill>
                  <a:srgbClr val="333333"/>
                </a:solidFill>
                <a:effectLst/>
                <a:latin typeface="Arial" panose="020B0604020202020204" pitchFamily="34" charset="0"/>
              </a:rPr>
              <a:t> căn cứ vào những biểu hiện về nhận thức, hành vi, thái độ của học sinh; đối chiếu với yêu cầu cần đạt của từng phẩm chất chủ yếu, năng lực cốt lõi theo Chương trình giáo dục phổ thông cấp tiểu học để nhận xét và có biện pháp giúp đỡ kịp thời.</a:t>
            </a:r>
          </a:p>
          <a:p>
            <a:pPr algn="just">
              <a:buFont typeface="Arial" panose="020B0604020202020204" pitchFamily="34" charset="0"/>
              <a:buChar char="•"/>
            </a:pPr>
            <a:r>
              <a:rPr lang="vi-VN" b="0" i="0">
                <a:solidFill>
                  <a:srgbClr val="333333"/>
                </a:solidFill>
                <a:effectLst/>
                <a:latin typeface="Arial" panose="020B0604020202020204" pitchFamily="34" charset="0"/>
              </a:rPr>
              <a:t>Học sinh được tự nhận xét và được tham gia nhận xét bạn, nhóm bạn về những biểu hiện của từng phẩm chất chủ yếu, năng lực cốt lõi để hoàn thiện bản thân.</a:t>
            </a:r>
          </a:p>
          <a:p>
            <a:pPr algn="just">
              <a:buFont typeface="Arial" panose="020B0604020202020204" pitchFamily="34" charset="0"/>
              <a:buChar char="•"/>
            </a:pPr>
            <a:r>
              <a:rPr lang="vi-VN" b="1" i="0">
                <a:solidFill>
                  <a:srgbClr val="333333"/>
                </a:solidFill>
                <a:effectLst/>
                <a:latin typeface="Arial" panose="020B0604020202020204" pitchFamily="34" charset="0"/>
              </a:rPr>
              <a:t>Cha mẹ học sinh trao đổi, phối hợp với giáo viên động viên, giúp đỡ học sinh rèn luyện và phát triển từng phẩm chất chủ yếu, năng lực cốt lõi</a:t>
            </a:r>
            <a:r>
              <a:rPr lang="vi-VN" b="0" i="0">
                <a:solidFill>
                  <a:srgbClr val="333333"/>
                </a:solidFill>
                <a:effectLst/>
                <a:latin typeface="Arial" panose="020B0604020202020204" pitchFamily="34" charset="0"/>
              </a:rPr>
              <a:t>.</a:t>
            </a:r>
          </a:p>
        </p:txBody>
      </p:sp>
      <p:sp>
        <p:nvSpPr>
          <p:cNvPr id="9" name="TextBox 8">
            <a:extLst>
              <a:ext uri="{FF2B5EF4-FFF2-40B4-BE49-F238E27FC236}">
                <a16:creationId xmlns:a16="http://schemas.microsoft.com/office/drawing/2014/main" id="{91EDE648-72F2-4533-BAB8-134897F6E8AF}"/>
              </a:ext>
            </a:extLst>
          </p:cNvPr>
          <p:cNvSpPr txBox="1"/>
          <p:nvPr/>
        </p:nvSpPr>
        <p:spPr>
          <a:xfrm>
            <a:off x="1296201" y="1280160"/>
            <a:ext cx="3696101" cy="461665"/>
          </a:xfrm>
          <a:prstGeom prst="rect">
            <a:avLst/>
          </a:prstGeom>
          <a:noFill/>
        </p:spPr>
        <p:txBody>
          <a:bodyPr wrap="square" rtlCol="0">
            <a:spAutoFit/>
          </a:bodyPr>
          <a:lstStyle/>
          <a:p>
            <a:pPr algn="ctr"/>
            <a:r>
              <a:rPr lang="en-US" sz="2400" b="1">
                <a:latin typeface="Times New Roman" panose="02020603050405020304" pitchFamily="18" charset="0"/>
                <a:cs typeface="Times New Roman" panose="02020603050405020304" pitchFamily="18" charset="0"/>
              </a:rPr>
              <a:t>TT 30 và TT22</a:t>
            </a:r>
          </a:p>
        </p:txBody>
      </p:sp>
      <p:sp>
        <p:nvSpPr>
          <p:cNvPr id="10" name="TextBox 9">
            <a:extLst>
              <a:ext uri="{FF2B5EF4-FFF2-40B4-BE49-F238E27FC236}">
                <a16:creationId xmlns:a16="http://schemas.microsoft.com/office/drawing/2014/main" id="{A3212450-2AE5-4036-8DD1-B1E1E437A860}"/>
              </a:ext>
            </a:extLst>
          </p:cNvPr>
          <p:cNvSpPr txBox="1"/>
          <p:nvPr/>
        </p:nvSpPr>
        <p:spPr>
          <a:xfrm>
            <a:off x="7498080" y="1280160"/>
            <a:ext cx="3696101" cy="461665"/>
          </a:xfrm>
          <a:prstGeom prst="rect">
            <a:avLst/>
          </a:prstGeom>
          <a:noFill/>
        </p:spPr>
        <p:txBody>
          <a:bodyPr wrap="square" rtlCol="0">
            <a:spAutoFit/>
          </a:bodyPr>
          <a:lstStyle/>
          <a:p>
            <a:pPr algn="ctr"/>
            <a:r>
              <a:rPr lang="en-US" sz="2400" b="1">
                <a:latin typeface="Times New Roman" panose="02020603050405020304" pitchFamily="18" charset="0"/>
                <a:cs typeface="Times New Roman" panose="02020603050405020304" pitchFamily="18" charset="0"/>
              </a:rPr>
              <a:t>TT 27</a:t>
            </a:r>
          </a:p>
        </p:txBody>
      </p:sp>
      <p:sp>
        <p:nvSpPr>
          <p:cNvPr id="13" name="Arrow: Left-Right 12">
            <a:extLst>
              <a:ext uri="{FF2B5EF4-FFF2-40B4-BE49-F238E27FC236}">
                <a16:creationId xmlns:a16="http://schemas.microsoft.com/office/drawing/2014/main" id="{A08FF360-0E94-41B4-A974-C5036667B09F}"/>
              </a:ext>
            </a:extLst>
          </p:cNvPr>
          <p:cNvSpPr/>
          <p:nvPr/>
        </p:nvSpPr>
        <p:spPr>
          <a:xfrm>
            <a:off x="5699760" y="3429000"/>
            <a:ext cx="863067" cy="35613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5301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9DE4D-0624-4580-9597-2558EBED1C32}"/>
              </a:ext>
            </a:extLst>
          </p:cNvPr>
          <p:cNvSpPr>
            <a:spLocks noGrp="1"/>
          </p:cNvSpPr>
          <p:nvPr>
            <p:ph type="title"/>
          </p:nvPr>
        </p:nvSpPr>
        <p:spPr/>
        <p:txBody>
          <a:bodyPr/>
          <a:lstStyle/>
          <a:p>
            <a:r>
              <a:rPr lang="en-US"/>
              <a:t>Điều 7: Đánh giá định kỳ</a:t>
            </a:r>
          </a:p>
        </p:txBody>
      </p:sp>
      <p:sp>
        <p:nvSpPr>
          <p:cNvPr id="5" name="AutoShape 4">
            <a:extLst>
              <a:ext uri="{FF2B5EF4-FFF2-40B4-BE49-F238E27FC236}">
                <a16:creationId xmlns:a16="http://schemas.microsoft.com/office/drawing/2014/main" id="{F45E370D-CBBF-45DF-ABF4-E0960160B56B}"/>
              </a:ext>
            </a:extLst>
          </p:cNvPr>
          <p:cNvSpPr>
            <a:spLocks noChangeArrowheads="1"/>
          </p:cNvSpPr>
          <p:nvPr/>
        </p:nvSpPr>
        <p:spPr bwMode="gray">
          <a:xfrm>
            <a:off x="4918829" y="3976345"/>
            <a:ext cx="2354342" cy="723761"/>
          </a:xfrm>
          <a:prstGeom prst="can">
            <a:avLst>
              <a:gd name="adj" fmla="val 25000"/>
            </a:avLst>
          </a:prstGeom>
          <a:solidFill>
            <a:srgbClr val="FFC000"/>
          </a:solidFill>
          <a:ln>
            <a:noFill/>
          </a:ln>
          <a:effectLst/>
        </p:spPr>
        <p:txBody>
          <a:bodyPr wrap="none" anchor="ctr"/>
          <a:lstStyle/>
          <a:p>
            <a:pPr eaLnBrk="1" hangingPunct="1">
              <a:defRPr/>
            </a:pPr>
            <a:endParaRPr lang="en-US" sz="1900">
              <a:solidFill>
                <a:srgbClr val="000066"/>
              </a:solidFill>
              <a:latin typeface="Arial" charset="0"/>
            </a:endParaRPr>
          </a:p>
        </p:txBody>
      </p:sp>
      <p:sp>
        <p:nvSpPr>
          <p:cNvPr id="6" name="AutoShape 5">
            <a:extLst>
              <a:ext uri="{FF2B5EF4-FFF2-40B4-BE49-F238E27FC236}">
                <a16:creationId xmlns:a16="http://schemas.microsoft.com/office/drawing/2014/main" id="{0FCD5CB1-0AA7-4246-84AD-CD3E8F047513}"/>
              </a:ext>
            </a:extLst>
          </p:cNvPr>
          <p:cNvSpPr>
            <a:spLocks noChangeArrowheads="1"/>
          </p:cNvSpPr>
          <p:nvPr/>
        </p:nvSpPr>
        <p:spPr bwMode="gray">
          <a:xfrm>
            <a:off x="4918829" y="3103309"/>
            <a:ext cx="2354342" cy="723761"/>
          </a:xfrm>
          <a:prstGeom prst="can">
            <a:avLst>
              <a:gd name="adj" fmla="val 25000"/>
            </a:avLst>
          </a:prstGeom>
          <a:solidFill>
            <a:srgbClr val="00B0F0"/>
          </a:solidFill>
          <a:ln>
            <a:noFill/>
          </a:ln>
          <a:effectLst/>
        </p:spPr>
        <p:txBody>
          <a:bodyPr wrap="none" anchor="ctr"/>
          <a:lstStyle/>
          <a:p>
            <a:pPr eaLnBrk="1" hangingPunct="1">
              <a:defRPr/>
            </a:pPr>
            <a:endParaRPr lang="en-US" sz="1900">
              <a:solidFill>
                <a:srgbClr val="000066"/>
              </a:solidFill>
              <a:latin typeface="Arial" charset="0"/>
            </a:endParaRPr>
          </a:p>
        </p:txBody>
      </p:sp>
      <p:sp>
        <p:nvSpPr>
          <p:cNvPr id="7" name="AutoShape 6">
            <a:extLst>
              <a:ext uri="{FF2B5EF4-FFF2-40B4-BE49-F238E27FC236}">
                <a16:creationId xmlns:a16="http://schemas.microsoft.com/office/drawing/2014/main" id="{5DD7F45A-C9B6-4B30-B46D-1E444E88895E}"/>
              </a:ext>
            </a:extLst>
          </p:cNvPr>
          <p:cNvSpPr>
            <a:spLocks noChangeArrowheads="1"/>
          </p:cNvSpPr>
          <p:nvPr/>
        </p:nvSpPr>
        <p:spPr bwMode="gray">
          <a:xfrm>
            <a:off x="4918829" y="2160138"/>
            <a:ext cx="2354342" cy="723761"/>
          </a:xfrm>
          <a:prstGeom prst="can">
            <a:avLst>
              <a:gd name="adj" fmla="val 25000"/>
            </a:avLst>
          </a:prstGeom>
          <a:solidFill>
            <a:srgbClr val="00B050"/>
          </a:solidFill>
          <a:ln>
            <a:noFill/>
          </a:ln>
          <a:effectLst/>
        </p:spPr>
        <p:txBody>
          <a:bodyPr wrap="none" anchor="ctr"/>
          <a:lstStyle/>
          <a:p>
            <a:pPr eaLnBrk="1" hangingPunct="1">
              <a:defRPr/>
            </a:pPr>
            <a:endParaRPr lang="en-US" sz="1900">
              <a:solidFill>
                <a:srgbClr val="000066"/>
              </a:solidFill>
              <a:latin typeface="Arial" charset="0"/>
            </a:endParaRPr>
          </a:p>
        </p:txBody>
      </p:sp>
      <p:sp>
        <p:nvSpPr>
          <p:cNvPr id="9" name="AutoShape 10">
            <a:extLst>
              <a:ext uri="{FF2B5EF4-FFF2-40B4-BE49-F238E27FC236}">
                <a16:creationId xmlns:a16="http://schemas.microsoft.com/office/drawing/2014/main" id="{3CDEFC5B-3356-4432-977A-A64BE6B49096}"/>
              </a:ext>
            </a:extLst>
          </p:cNvPr>
          <p:cNvSpPr>
            <a:spLocks noChangeArrowheads="1"/>
          </p:cNvSpPr>
          <p:nvPr/>
        </p:nvSpPr>
        <p:spPr bwMode="gray">
          <a:xfrm>
            <a:off x="7370612" y="2521340"/>
            <a:ext cx="492815" cy="1954156"/>
          </a:xfrm>
          <a:prstGeom prst="leftArrow">
            <a:avLst>
              <a:gd name="adj1" fmla="val 65583"/>
              <a:gd name="adj2" fmla="val 65181"/>
            </a:avLst>
          </a:prstGeom>
          <a:gradFill rotWithShape="1">
            <a:gsLst>
              <a:gs pos="0">
                <a:schemeClr val="bg2"/>
              </a:gs>
              <a:gs pos="100000">
                <a:schemeClr val="bg2">
                  <a:gamma/>
                  <a:shade val="46275"/>
                  <a:invGamma/>
                  <a:alpha val="1200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900">
              <a:solidFill>
                <a:srgbClr val="000066"/>
              </a:solidFill>
              <a:latin typeface="Arial" charset="0"/>
            </a:endParaRPr>
          </a:p>
        </p:txBody>
      </p:sp>
      <p:sp>
        <p:nvSpPr>
          <p:cNvPr id="11" name="AutoShape 13">
            <a:extLst>
              <a:ext uri="{FF2B5EF4-FFF2-40B4-BE49-F238E27FC236}">
                <a16:creationId xmlns:a16="http://schemas.microsoft.com/office/drawing/2014/main" id="{736CCE9F-43EC-4638-A1A1-41969AF8A28D}"/>
              </a:ext>
            </a:extLst>
          </p:cNvPr>
          <p:cNvSpPr>
            <a:spLocks noChangeArrowheads="1"/>
          </p:cNvSpPr>
          <p:nvPr/>
        </p:nvSpPr>
        <p:spPr bwMode="auto">
          <a:xfrm>
            <a:off x="8011181" y="1400188"/>
            <a:ext cx="3109605" cy="4240216"/>
          </a:xfrm>
          <a:prstGeom prst="roundRect">
            <a:avLst>
              <a:gd name="adj" fmla="val 16667"/>
            </a:avLst>
          </a:prstGeom>
          <a:solidFill>
            <a:schemeClr val="bg1"/>
          </a:solidFill>
          <a:ln w="38100">
            <a:solidFill>
              <a:schemeClr val="tx1"/>
            </a:solidFill>
            <a:round/>
            <a:headEnd/>
            <a:tailEnd/>
          </a:ln>
          <a:effectLst/>
        </p:spPr>
        <p:txBody>
          <a:bodyPr wrap="none" lIns="95782" tIns="47891" rIns="95782" bIns="47891" anchor="ctr"/>
          <a:lstStyle>
            <a:lvl1pPr defTabSz="957263">
              <a:spcBef>
                <a:spcPct val="20000"/>
              </a:spcBef>
              <a:buClr>
                <a:schemeClr val="hlink"/>
              </a:buClr>
              <a:buFont typeface="Wingdings" panose="05000000000000000000" pitchFamily="2" charset="2"/>
              <a:buChar char="v"/>
              <a:defRPr sz="2400" b="1">
                <a:solidFill>
                  <a:schemeClr val="tx1"/>
                </a:solidFill>
                <a:latin typeface="Verdana" panose="020B0604030504040204" pitchFamily="34" charset="0"/>
              </a:defRPr>
            </a:lvl1pPr>
            <a:lvl2pPr marL="742950" indent="-285750" defTabSz="957263">
              <a:spcBef>
                <a:spcPct val="20000"/>
              </a:spcBef>
              <a:buClr>
                <a:schemeClr val="accent1"/>
              </a:buClr>
              <a:buFont typeface="Wingdings" panose="05000000000000000000" pitchFamily="2" charset="2"/>
              <a:buChar char="§"/>
              <a:defRPr sz="2100">
                <a:solidFill>
                  <a:schemeClr val="tx1"/>
                </a:solidFill>
                <a:latin typeface="Arial" panose="020B0604020202020204" pitchFamily="34" charset="0"/>
              </a:defRPr>
            </a:lvl2pPr>
            <a:lvl3pPr marL="1143000" indent="-228600" defTabSz="957263">
              <a:spcBef>
                <a:spcPct val="20000"/>
              </a:spcBef>
              <a:buClr>
                <a:schemeClr val="tx1"/>
              </a:buClr>
              <a:buChar char="•"/>
              <a:defRPr sz="2100">
                <a:solidFill>
                  <a:schemeClr val="tx1"/>
                </a:solidFill>
                <a:latin typeface="Arial" panose="020B0604020202020204" pitchFamily="34" charset="0"/>
              </a:defRPr>
            </a:lvl3pPr>
            <a:lvl4pPr marL="1600200" indent="-228600" defTabSz="957263">
              <a:spcBef>
                <a:spcPct val="20000"/>
              </a:spcBef>
              <a:buChar char="–"/>
              <a:defRPr sz="2100">
                <a:solidFill>
                  <a:schemeClr val="tx1"/>
                </a:solidFill>
                <a:latin typeface="Arial" panose="020B0604020202020204" pitchFamily="34" charset="0"/>
              </a:defRPr>
            </a:lvl4pPr>
            <a:lvl5pPr marL="2057400" indent="-228600" defTabSz="957263">
              <a:spcBef>
                <a:spcPct val="20000"/>
              </a:spcBef>
              <a:buChar char="»"/>
              <a:defRPr sz="2100">
                <a:solidFill>
                  <a:schemeClr val="tx1"/>
                </a:solidFill>
                <a:latin typeface="Arial" panose="020B0604020202020204" pitchFamily="34" charset="0"/>
              </a:defRPr>
            </a:lvl5pPr>
            <a:lvl6pPr marL="2514600" indent="-228600" defTabSz="957263"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7263"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7263"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7263"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a:spcBef>
                <a:spcPct val="0"/>
              </a:spcBef>
              <a:buClrTx/>
              <a:buFontTx/>
              <a:buNone/>
            </a:pPr>
            <a:endParaRPr lang="en-US" altLang="en-US" sz="1900" b="0">
              <a:solidFill>
                <a:srgbClr val="000066"/>
              </a:solidFill>
            </a:endParaRPr>
          </a:p>
        </p:txBody>
      </p:sp>
      <p:sp>
        <p:nvSpPr>
          <p:cNvPr id="12" name="Text Box 14">
            <a:extLst>
              <a:ext uri="{FF2B5EF4-FFF2-40B4-BE49-F238E27FC236}">
                <a16:creationId xmlns:a16="http://schemas.microsoft.com/office/drawing/2014/main" id="{9C823179-0EF8-4FB9-99B0-53360F61751A}"/>
              </a:ext>
            </a:extLst>
          </p:cNvPr>
          <p:cNvSpPr txBox="1">
            <a:spLocks noChangeArrowheads="1"/>
          </p:cNvSpPr>
          <p:nvPr/>
        </p:nvSpPr>
        <p:spPr bwMode="auto">
          <a:xfrm>
            <a:off x="8114097" y="1533982"/>
            <a:ext cx="2903775" cy="3790036"/>
          </a:xfrm>
          <a:prstGeom prst="rect">
            <a:avLst/>
          </a:prstGeom>
          <a:noFill/>
          <a:ln>
            <a:noFill/>
          </a:ln>
          <a:effectLst/>
          <a:extLst>
            <a:ext uri="{909E8E84-426E-40DD-AFC4-6F175D3DCCD1}">
              <a14:hiddenFill xmlns:a14="http://schemas.microsoft.com/office/drawing/2010/main">
                <a:gradFill rotWithShape="1">
                  <a:gsLst>
                    <a:gs pos="0">
                      <a:schemeClr val="tx2"/>
                    </a:gs>
                    <a:gs pos="100000">
                      <a:srgbClr val="AED2AB"/>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2" tIns="47891" rIns="95782" bIns="47891">
            <a:spAutoFit/>
          </a:bodyPr>
          <a:lstStyle>
            <a:lvl1pPr defTabSz="957263">
              <a:spcBef>
                <a:spcPct val="20000"/>
              </a:spcBef>
              <a:buClr>
                <a:schemeClr val="hlink"/>
              </a:buClr>
              <a:buFont typeface="Wingdings" panose="05000000000000000000" pitchFamily="2" charset="2"/>
              <a:buChar char="v"/>
              <a:defRPr sz="2400" b="1">
                <a:solidFill>
                  <a:schemeClr val="tx1"/>
                </a:solidFill>
                <a:latin typeface="Verdana" panose="020B0604030504040204" pitchFamily="34" charset="0"/>
              </a:defRPr>
            </a:lvl1pPr>
            <a:lvl2pPr marL="479425" indent="-298450" defTabSz="957263">
              <a:spcBef>
                <a:spcPct val="20000"/>
              </a:spcBef>
              <a:buClr>
                <a:schemeClr val="accent1"/>
              </a:buClr>
              <a:buFont typeface="Wingdings" panose="05000000000000000000" pitchFamily="2" charset="2"/>
              <a:buChar char="§"/>
              <a:defRPr sz="2100">
                <a:solidFill>
                  <a:schemeClr val="tx1"/>
                </a:solidFill>
                <a:latin typeface="Arial" panose="020B0604020202020204" pitchFamily="34" charset="0"/>
              </a:defRPr>
            </a:lvl2pPr>
            <a:lvl3pPr marL="957263" indent="-239713" defTabSz="957263">
              <a:spcBef>
                <a:spcPct val="20000"/>
              </a:spcBef>
              <a:buClr>
                <a:schemeClr val="tx1"/>
              </a:buClr>
              <a:buChar char="•"/>
              <a:defRPr sz="2100">
                <a:solidFill>
                  <a:schemeClr val="tx1"/>
                </a:solidFill>
                <a:latin typeface="Arial" panose="020B0604020202020204" pitchFamily="34" charset="0"/>
              </a:defRPr>
            </a:lvl3pPr>
            <a:lvl4pPr marL="1436688" indent="-239713" defTabSz="957263">
              <a:spcBef>
                <a:spcPct val="20000"/>
              </a:spcBef>
              <a:buChar char="–"/>
              <a:defRPr sz="2100">
                <a:solidFill>
                  <a:schemeClr val="tx1"/>
                </a:solidFill>
                <a:latin typeface="Arial" panose="020B0604020202020204" pitchFamily="34" charset="0"/>
              </a:defRPr>
            </a:lvl4pPr>
            <a:lvl5pPr marL="1916113" indent="-238125" defTabSz="957263">
              <a:spcBef>
                <a:spcPct val="20000"/>
              </a:spcBef>
              <a:buChar char="»"/>
              <a:defRPr sz="2100">
                <a:solidFill>
                  <a:schemeClr val="tx1"/>
                </a:solidFill>
                <a:latin typeface="Arial" panose="020B0604020202020204" pitchFamily="34" charset="0"/>
              </a:defRPr>
            </a:lvl5pPr>
            <a:lvl6pPr marL="23733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6pPr>
            <a:lvl7pPr marL="28305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7pPr>
            <a:lvl8pPr marL="32877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8pPr>
            <a:lvl9pPr marL="37449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a:spcBef>
                <a:spcPct val="0"/>
              </a:spcBef>
              <a:buClrTx/>
              <a:buFontTx/>
              <a:buNone/>
            </a:pPr>
            <a:r>
              <a:rPr lang="en-US" altLang="en-US">
                <a:solidFill>
                  <a:srgbClr val="001D3A"/>
                </a:solidFill>
                <a:latin typeface="Times New Roman" panose="02020603050405020304" pitchFamily="18" charset="0"/>
                <a:cs typeface="Times New Roman" panose="02020603050405020304" pitchFamily="18" charset="0"/>
              </a:rPr>
              <a:t>TT27</a:t>
            </a:r>
          </a:p>
          <a:p>
            <a:pPr algn="ctr">
              <a:spcBef>
                <a:spcPct val="0"/>
              </a:spcBef>
              <a:buClrTx/>
              <a:buFontTx/>
              <a:buNone/>
            </a:pPr>
            <a:endParaRPr lang="en-US" altLang="en-US" b="0">
              <a:solidFill>
                <a:srgbClr val="001D3A"/>
              </a:solidFill>
              <a:latin typeface="Times New Roman" panose="02020603050405020304" pitchFamily="18" charset="0"/>
              <a:cs typeface="Times New Roman" panose="02020603050405020304" pitchFamily="18" charset="0"/>
            </a:endParaRPr>
          </a:p>
          <a:p>
            <a:pPr algn="ctr">
              <a:spcBef>
                <a:spcPct val="0"/>
              </a:spcBef>
              <a:buClrTx/>
              <a:buSzPct val="60000"/>
              <a:buNone/>
            </a:pPr>
            <a:r>
              <a:rPr lang="en-US" b="0">
                <a:effectLst/>
                <a:latin typeface="Times New Roman" panose="02020603050405020304" pitchFamily="18" charset="0"/>
                <a:ea typeface="Times New Roman" panose="02020603050405020304" pitchFamily="18" charset="0"/>
                <a:cs typeface="Times New Roman" panose="02020603050405020304" pitchFamily="18" charset="0"/>
              </a:rPr>
              <a:t>Dựa vào quá trình đánh giá thường xuyên </a:t>
            </a:r>
            <a:r>
              <a:rPr lang="en-US">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 yêu cầu cần đạt, biểu hiện cụ thể </a:t>
            </a:r>
            <a:r>
              <a:rPr lang="en-US" b="0">
                <a:effectLst/>
                <a:latin typeface="Times New Roman" panose="02020603050405020304" pitchFamily="18" charset="0"/>
                <a:ea typeface="Times New Roman" panose="02020603050405020304" pitchFamily="18" charset="0"/>
                <a:cs typeface="Times New Roman" panose="02020603050405020304" pitchFamily="18" charset="0"/>
              </a:rPr>
              <a:t>về các thành phần năng lực của từng môn học, hoạt động giáo dục</a:t>
            </a:r>
            <a:endParaRPr lang="en-US" altLang="en-US" b="0">
              <a:solidFill>
                <a:srgbClr val="001D3A"/>
              </a:solidFill>
              <a:latin typeface="Times New Roman" panose="02020603050405020304" pitchFamily="18" charset="0"/>
              <a:cs typeface="Times New Roman" panose="02020603050405020304" pitchFamily="18" charset="0"/>
            </a:endParaRPr>
          </a:p>
        </p:txBody>
      </p:sp>
      <p:sp>
        <p:nvSpPr>
          <p:cNvPr id="13" name="AutoShape 15">
            <a:extLst>
              <a:ext uri="{FF2B5EF4-FFF2-40B4-BE49-F238E27FC236}">
                <a16:creationId xmlns:a16="http://schemas.microsoft.com/office/drawing/2014/main" id="{C36AD921-7C28-4697-AECB-08A4F791423F}"/>
              </a:ext>
            </a:extLst>
          </p:cNvPr>
          <p:cNvSpPr>
            <a:spLocks noChangeArrowheads="1"/>
          </p:cNvSpPr>
          <p:nvPr/>
        </p:nvSpPr>
        <p:spPr bwMode="gray">
          <a:xfrm>
            <a:off x="4331506" y="2487568"/>
            <a:ext cx="489882" cy="1954156"/>
          </a:xfrm>
          <a:prstGeom prst="rightArrow">
            <a:avLst>
              <a:gd name="adj1" fmla="val 67750"/>
              <a:gd name="adj2" fmla="val 66167"/>
            </a:avLst>
          </a:prstGeom>
          <a:gradFill rotWithShape="1">
            <a:gsLst>
              <a:gs pos="0">
                <a:schemeClr val="bg2">
                  <a:gamma/>
                  <a:shade val="46275"/>
                  <a:invGamma/>
                  <a:alpha val="12000"/>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900">
              <a:solidFill>
                <a:srgbClr val="000066"/>
              </a:solidFill>
              <a:latin typeface="Arial" charset="0"/>
            </a:endParaRPr>
          </a:p>
        </p:txBody>
      </p:sp>
      <p:sp>
        <p:nvSpPr>
          <p:cNvPr id="16" name="Text Box 18">
            <a:extLst>
              <a:ext uri="{FF2B5EF4-FFF2-40B4-BE49-F238E27FC236}">
                <a16:creationId xmlns:a16="http://schemas.microsoft.com/office/drawing/2014/main" id="{FE5CFA65-DD26-4EA6-ADBF-6C68ED56CA4A}"/>
              </a:ext>
            </a:extLst>
          </p:cNvPr>
          <p:cNvSpPr txBox="1">
            <a:spLocks noChangeArrowheads="1"/>
          </p:cNvSpPr>
          <p:nvPr/>
        </p:nvSpPr>
        <p:spPr bwMode="gray">
          <a:xfrm>
            <a:off x="5865349" y="1566822"/>
            <a:ext cx="695221" cy="389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spAutoFit/>
          </a:bodyPr>
          <a:lstStyle>
            <a:lvl1pPr defTabSz="957263">
              <a:spcBef>
                <a:spcPct val="20000"/>
              </a:spcBef>
              <a:buClr>
                <a:schemeClr val="hlink"/>
              </a:buClr>
              <a:buFont typeface="Wingdings" panose="05000000000000000000" pitchFamily="2" charset="2"/>
              <a:buChar char="v"/>
              <a:defRPr sz="2400" b="1">
                <a:solidFill>
                  <a:schemeClr val="tx1"/>
                </a:solidFill>
                <a:latin typeface="Verdana" panose="020B0604030504040204" pitchFamily="34" charset="0"/>
              </a:defRPr>
            </a:lvl1pPr>
            <a:lvl2pPr marL="479425" indent="-298450" defTabSz="957263">
              <a:spcBef>
                <a:spcPct val="20000"/>
              </a:spcBef>
              <a:buClr>
                <a:schemeClr val="accent1"/>
              </a:buClr>
              <a:buFont typeface="Wingdings" panose="05000000000000000000" pitchFamily="2" charset="2"/>
              <a:buChar char="§"/>
              <a:defRPr sz="2100">
                <a:solidFill>
                  <a:schemeClr val="tx1"/>
                </a:solidFill>
                <a:latin typeface="Arial" panose="020B0604020202020204" pitchFamily="34" charset="0"/>
              </a:defRPr>
            </a:lvl2pPr>
            <a:lvl3pPr marL="957263" indent="-239713" defTabSz="957263">
              <a:spcBef>
                <a:spcPct val="20000"/>
              </a:spcBef>
              <a:buClr>
                <a:schemeClr val="tx1"/>
              </a:buClr>
              <a:buChar char="•"/>
              <a:defRPr sz="2100">
                <a:solidFill>
                  <a:schemeClr val="tx1"/>
                </a:solidFill>
                <a:latin typeface="Arial" panose="020B0604020202020204" pitchFamily="34" charset="0"/>
              </a:defRPr>
            </a:lvl3pPr>
            <a:lvl4pPr marL="1436688" indent="-239713" defTabSz="957263">
              <a:spcBef>
                <a:spcPct val="20000"/>
              </a:spcBef>
              <a:buChar char="–"/>
              <a:defRPr sz="2100">
                <a:solidFill>
                  <a:schemeClr val="tx1"/>
                </a:solidFill>
                <a:latin typeface="Arial" panose="020B0604020202020204" pitchFamily="34" charset="0"/>
              </a:defRPr>
            </a:lvl4pPr>
            <a:lvl5pPr marL="1916113" indent="-238125" defTabSz="957263">
              <a:spcBef>
                <a:spcPct val="20000"/>
              </a:spcBef>
              <a:buChar char="»"/>
              <a:defRPr sz="2100">
                <a:solidFill>
                  <a:schemeClr val="tx1"/>
                </a:solidFill>
                <a:latin typeface="Arial" panose="020B0604020202020204" pitchFamily="34" charset="0"/>
              </a:defRPr>
            </a:lvl5pPr>
            <a:lvl6pPr marL="23733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6pPr>
            <a:lvl7pPr marL="28305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7pPr>
            <a:lvl8pPr marL="32877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8pPr>
            <a:lvl9pPr marL="37449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a:spcBef>
                <a:spcPct val="0"/>
              </a:spcBef>
              <a:buClrTx/>
              <a:buFontTx/>
              <a:buNone/>
            </a:pPr>
            <a:r>
              <a:rPr lang="en-US" altLang="en-US" sz="1900">
                <a:solidFill>
                  <a:srgbClr val="FFFFFF"/>
                </a:solidFill>
                <a:latin typeface="Arial" panose="020B0604020202020204" pitchFamily="34" charset="0"/>
              </a:rPr>
              <a:t>Chữ</a:t>
            </a:r>
          </a:p>
        </p:txBody>
      </p:sp>
      <p:sp>
        <p:nvSpPr>
          <p:cNvPr id="18" name="Text Box 20">
            <a:extLst>
              <a:ext uri="{FF2B5EF4-FFF2-40B4-BE49-F238E27FC236}">
                <a16:creationId xmlns:a16="http://schemas.microsoft.com/office/drawing/2014/main" id="{BEBF6B91-46F6-4C5D-8B6F-898CC20AC6DC}"/>
              </a:ext>
            </a:extLst>
          </p:cNvPr>
          <p:cNvSpPr txBox="1">
            <a:spLocks noChangeArrowheads="1"/>
          </p:cNvSpPr>
          <p:nvPr/>
        </p:nvSpPr>
        <p:spPr bwMode="gray">
          <a:xfrm>
            <a:off x="5111885" y="2413504"/>
            <a:ext cx="1977716" cy="389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2" tIns="47891" rIns="95782" bIns="47891">
            <a:spAutoFit/>
          </a:bodyPr>
          <a:lstStyle>
            <a:lvl1pPr defTabSz="957263">
              <a:spcBef>
                <a:spcPct val="20000"/>
              </a:spcBef>
              <a:buClr>
                <a:schemeClr val="hlink"/>
              </a:buClr>
              <a:buFont typeface="Wingdings" panose="05000000000000000000" pitchFamily="2" charset="2"/>
              <a:buChar char="v"/>
              <a:defRPr sz="2400" b="1">
                <a:solidFill>
                  <a:schemeClr val="tx1"/>
                </a:solidFill>
                <a:latin typeface="Verdana" panose="020B0604030504040204" pitchFamily="34" charset="0"/>
              </a:defRPr>
            </a:lvl1pPr>
            <a:lvl2pPr marL="479425" indent="-298450" defTabSz="957263">
              <a:spcBef>
                <a:spcPct val="20000"/>
              </a:spcBef>
              <a:buClr>
                <a:schemeClr val="accent1"/>
              </a:buClr>
              <a:buFont typeface="Wingdings" panose="05000000000000000000" pitchFamily="2" charset="2"/>
              <a:buChar char="§"/>
              <a:defRPr sz="2100">
                <a:solidFill>
                  <a:schemeClr val="tx1"/>
                </a:solidFill>
                <a:latin typeface="Arial" panose="020B0604020202020204" pitchFamily="34" charset="0"/>
              </a:defRPr>
            </a:lvl2pPr>
            <a:lvl3pPr marL="957263" indent="-239713" defTabSz="957263">
              <a:spcBef>
                <a:spcPct val="20000"/>
              </a:spcBef>
              <a:buClr>
                <a:schemeClr val="tx1"/>
              </a:buClr>
              <a:buChar char="•"/>
              <a:defRPr sz="2100">
                <a:solidFill>
                  <a:schemeClr val="tx1"/>
                </a:solidFill>
                <a:latin typeface="Arial" panose="020B0604020202020204" pitchFamily="34" charset="0"/>
              </a:defRPr>
            </a:lvl3pPr>
            <a:lvl4pPr marL="1436688" indent="-239713" defTabSz="957263">
              <a:spcBef>
                <a:spcPct val="20000"/>
              </a:spcBef>
              <a:buChar char="–"/>
              <a:defRPr sz="2100">
                <a:solidFill>
                  <a:schemeClr val="tx1"/>
                </a:solidFill>
                <a:latin typeface="Arial" panose="020B0604020202020204" pitchFamily="34" charset="0"/>
              </a:defRPr>
            </a:lvl4pPr>
            <a:lvl5pPr marL="1916113" indent="-238125" defTabSz="957263">
              <a:spcBef>
                <a:spcPct val="20000"/>
              </a:spcBef>
              <a:buChar char="»"/>
              <a:defRPr sz="2100">
                <a:solidFill>
                  <a:schemeClr val="tx1"/>
                </a:solidFill>
                <a:latin typeface="Arial" panose="020B0604020202020204" pitchFamily="34" charset="0"/>
              </a:defRPr>
            </a:lvl5pPr>
            <a:lvl6pPr marL="23733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6pPr>
            <a:lvl7pPr marL="28305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7pPr>
            <a:lvl8pPr marL="32877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8pPr>
            <a:lvl9pPr marL="37449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a:spcBef>
                <a:spcPct val="0"/>
              </a:spcBef>
              <a:buClrTx/>
              <a:buFontTx/>
              <a:buNone/>
            </a:pPr>
            <a:r>
              <a:rPr lang="en-US" altLang="en-US" sz="1900">
                <a:solidFill>
                  <a:srgbClr val="FFFFFF"/>
                </a:solidFill>
                <a:latin typeface="Arial" panose="020B0604020202020204" pitchFamily="34" charset="0"/>
              </a:rPr>
              <a:t>Hoàn thành tốt</a:t>
            </a:r>
          </a:p>
        </p:txBody>
      </p:sp>
      <p:sp>
        <p:nvSpPr>
          <p:cNvPr id="23" name="AutoShape 13">
            <a:extLst>
              <a:ext uri="{FF2B5EF4-FFF2-40B4-BE49-F238E27FC236}">
                <a16:creationId xmlns:a16="http://schemas.microsoft.com/office/drawing/2014/main" id="{39886BA1-ECA6-45CA-867B-592ABF88A2AF}"/>
              </a:ext>
            </a:extLst>
          </p:cNvPr>
          <p:cNvSpPr>
            <a:spLocks noChangeArrowheads="1"/>
          </p:cNvSpPr>
          <p:nvPr/>
        </p:nvSpPr>
        <p:spPr bwMode="auto">
          <a:xfrm>
            <a:off x="1126374" y="1357162"/>
            <a:ext cx="3109605" cy="4283242"/>
          </a:xfrm>
          <a:prstGeom prst="roundRect">
            <a:avLst>
              <a:gd name="adj" fmla="val 16667"/>
            </a:avLst>
          </a:prstGeom>
          <a:solidFill>
            <a:schemeClr val="bg1"/>
          </a:solidFill>
          <a:ln w="38100">
            <a:solidFill>
              <a:schemeClr val="tx1"/>
            </a:solidFill>
            <a:round/>
            <a:headEnd/>
            <a:tailEnd/>
          </a:ln>
          <a:effectLst/>
        </p:spPr>
        <p:txBody>
          <a:bodyPr wrap="none" lIns="95782" tIns="47891" rIns="95782" bIns="47891" anchor="ctr"/>
          <a:lstStyle>
            <a:lvl1pPr defTabSz="957263">
              <a:spcBef>
                <a:spcPct val="20000"/>
              </a:spcBef>
              <a:buClr>
                <a:schemeClr val="hlink"/>
              </a:buClr>
              <a:buFont typeface="Wingdings" panose="05000000000000000000" pitchFamily="2" charset="2"/>
              <a:buChar char="v"/>
              <a:defRPr sz="2400" b="1">
                <a:solidFill>
                  <a:schemeClr val="tx1"/>
                </a:solidFill>
                <a:latin typeface="Verdana" panose="020B0604030504040204" pitchFamily="34" charset="0"/>
              </a:defRPr>
            </a:lvl1pPr>
            <a:lvl2pPr marL="742950" indent="-285750" defTabSz="957263">
              <a:spcBef>
                <a:spcPct val="20000"/>
              </a:spcBef>
              <a:buClr>
                <a:schemeClr val="accent1"/>
              </a:buClr>
              <a:buFont typeface="Wingdings" panose="05000000000000000000" pitchFamily="2" charset="2"/>
              <a:buChar char="§"/>
              <a:defRPr sz="2100">
                <a:solidFill>
                  <a:schemeClr val="tx1"/>
                </a:solidFill>
                <a:latin typeface="Arial" panose="020B0604020202020204" pitchFamily="34" charset="0"/>
              </a:defRPr>
            </a:lvl2pPr>
            <a:lvl3pPr marL="1143000" indent="-228600" defTabSz="957263">
              <a:spcBef>
                <a:spcPct val="20000"/>
              </a:spcBef>
              <a:buClr>
                <a:schemeClr val="tx1"/>
              </a:buClr>
              <a:buChar char="•"/>
              <a:defRPr sz="2100">
                <a:solidFill>
                  <a:schemeClr val="tx1"/>
                </a:solidFill>
                <a:latin typeface="Arial" panose="020B0604020202020204" pitchFamily="34" charset="0"/>
              </a:defRPr>
            </a:lvl3pPr>
            <a:lvl4pPr marL="1600200" indent="-228600" defTabSz="957263">
              <a:spcBef>
                <a:spcPct val="20000"/>
              </a:spcBef>
              <a:buChar char="–"/>
              <a:defRPr sz="2100">
                <a:solidFill>
                  <a:schemeClr val="tx1"/>
                </a:solidFill>
                <a:latin typeface="Arial" panose="020B0604020202020204" pitchFamily="34" charset="0"/>
              </a:defRPr>
            </a:lvl4pPr>
            <a:lvl5pPr marL="2057400" indent="-228600" defTabSz="957263">
              <a:spcBef>
                <a:spcPct val="20000"/>
              </a:spcBef>
              <a:buChar char="»"/>
              <a:defRPr sz="2100">
                <a:solidFill>
                  <a:schemeClr val="tx1"/>
                </a:solidFill>
                <a:latin typeface="Arial" panose="020B0604020202020204" pitchFamily="34" charset="0"/>
              </a:defRPr>
            </a:lvl5pPr>
            <a:lvl6pPr marL="2514600" indent="-228600" defTabSz="957263"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7263"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7263"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7263"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a:spcBef>
                <a:spcPct val="0"/>
              </a:spcBef>
              <a:buClrTx/>
              <a:buFontTx/>
              <a:buNone/>
            </a:pPr>
            <a:endParaRPr lang="en-US" altLang="en-US" sz="1900" b="0">
              <a:solidFill>
                <a:srgbClr val="000066"/>
              </a:solidFill>
            </a:endParaRPr>
          </a:p>
        </p:txBody>
      </p:sp>
      <p:sp>
        <p:nvSpPr>
          <p:cNvPr id="24" name="Text Box 14">
            <a:extLst>
              <a:ext uri="{FF2B5EF4-FFF2-40B4-BE49-F238E27FC236}">
                <a16:creationId xmlns:a16="http://schemas.microsoft.com/office/drawing/2014/main" id="{5FFEA3F7-F0BB-4959-9E10-73C230CCB9C2}"/>
              </a:ext>
            </a:extLst>
          </p:cNvPr>
          <p:cNvSpPr txBox="1">
            <a:spLocks noChangeArrowheads="1"/>
          </p:cNvSpPr>
          <p:nvPr/>
        </p:nvSpPr>
        <p:spPr bwMode="auto">
          <a:xfrm>
            <a:off x="1237593" y="1566822"/>
            <a:ext cx="2887166" cy="3790036"/>
          </a:xfrm>
          <a:prstGeom prst="rect">
            <a:avLst/>
          </a:prstGeom>
          <a:noFill/>
          <a:ln>
            <a:noFill/>
          </a:ln>
          <a:effectLst/>
          <a:extLst>
            <a:ext uri="{909E8E84-426E-40DD-AFC4-6F175D3DCCD1}">
              <a14:hiddenFill xmlns:a14="http://schemas.microsoft.com/office/drawing/2010/main">
                <a:gradFill rotWithShape="1">
                  <a:gsLst>
                    <a:gs pos="0">
                      <a:schemeClr val="tx2"/>
                    </a:gs>
                    <a:gs pos="100000">
                      <a:srgbClr val="AED2AB"/>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2" tIns="47891" rIns="95782" bIns="47891">
            <a:spAutoFit/>
          </a:bodyPr>
          <a:lstStyle>
            <a:lvl1pPr defTabSz="957263">
              <a:spcBef>
                <a:spcPct val="20000"/>
              </a:spcBef>
              <a:buClr>
                <a:schemeClr val="hlink"/>
              </a:buClr>
              <a:buFont typeface="Wingdings" panose="05000000000000000000" pitchFamily="2" charset="2"/>
              <a:buChar char="v"/>
              <a:defRPr sz="2400" b="1">
                <a:solidFill>
                  <a:schemeClr val="tx1"/>
                </a:solidFill>
                <a:latin typeface="Verdana" panose="020B0604030504040204" pitchFamily="34" charset="0"/>
              </a:defRPr>
            </a:lvl1pPr>
            <a:lvl2pPr marL="479425" indent="-298450" defTabSz="957263">
              <a:spcBef>
                <a:spcPct val="20000"/>
              </a:spcBef>
              <a:buClr>
                <a:schemeClr val="accent1"/>
              </a:buClr>
              <a:buFont typeface="Wingdings" panose="05000000000000000000" pitchFamily="2" charset="2"/>
              <a:buChar char="§"/>
              <a:defRPr sz="2100">
                <a:solidFill>
                  <a:schemeClr val="tx1"/>
                </a:solidFill>
                <a:latin typeface="Arial" panose="020B0604020202020204" pitchFamily="34" charset="0"/>
              </a:defRPr>
            </a:lvl2pPr>
            <a:lvl3pPr marL="957263" indent="-239713" defTabSz="957263">
              <a:spcBef>
                <a:spcPct val="20000"/>
              </a:spcBef>
              <a:buClr>
                <a:schemeClr val="tx1"/>
              </a:buClr>
              <a:buChar char="•"/>
              <a:defRPr sz="2100">
                <a:solidFill>
                  <a:schemeClr val="tx1"/>
                </a:solidFill>
                <a:latin typeface="Arial" panose="020B0604020202020204" pitchFamily="34" charset="0"/>
              </a:defRPr>
            </a:lvl3pPr>
            <a:lvl4pPr marL="1436688" indent="-239713" defTabSz="957263">
              <a:spcBef>
                <a:spcPct val="20000"/>
              </a:spcBef>
              <a:buChar char="–"/>
              <a:defRPr sz="2100">
                <a:solidFill>
                  <a:schemeClr val="tx1"/>
                </a:solidFill>
                <a:latin typeface="Arial" panose="020B0604020202020204" pitchFamily="34" charset="0"/>
              </a:defRPr>
            </a:lvl4pPr>
            <a:lvl5pPr marL="1916113" indent="-238125" defTabSz="957263">
              <a:spcBef>
                <a:spcPct val="20000"/>
              </a:spcBef>
              <a:buChar char="»"/>
              <a:defRPr sz="2100">
                <a:solidFill>
                  <a:schemeClr val="tx1"/>
                </a:solidFill>
                <a:latin typeface="Arial" panose="020B0604020202020204" pitchFamily="34" charset="0"/>
              </a:defRPr>
            </a:lvl5pPr>
            <a:lvl6pPr marL="23733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6pPr>
            <a:lvl7pPr marL="28305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7pPr>
            <a:lvl8pPr marL="32877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8pPr>
            <a:lvl9pPr marL="37449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a:spcBef>
                <a:spcPct val="0"/>
              </a:spcBef>
              <a:buClrTx/>
              <a:buFontTx/>
              <a:buNone/>
            </a:pPr>
            <a:r>
              <a:rPr lang="en-US" altLang="en-US">
                <a:solidFill>
                  <a:srgbClr val="001D3A"/>
                </a:solidFill>
                <a:latin typeface="Times New Roman" panose="02020603050405020304" pitchFamily="18" charset="0"/>
                <a:cs typeface="Times New Roman" panose="02020603050405020304" pitchFamily="18" charset="0"/>
              </a:rPr>
              <a:t>TT30 và TT22</a:t>
            </a:r>
          </a:p>
          <a:p>
            <a:pPr algn="ctr">
              <a:spcBef>
                <a:spcPct val="0"/>
              </a:spcBef>
              <a:buClrTx/>
              <a:buFontTx/>
              <a:buNone/>
            </a:pPr>
            <a:endParaRPr lang="en-US" altLang="en-US" b="0">
              <a:solidFill>
                <a:srgbClr val="001D3A"/>
              </a:solidFill>
              <a:latin typeface="Times New Roman" panose="02020603050405020304" pitchFamily="18" charset="0"/>
              <a:cs typeface="Times New Roman" panose="02020603050405020304" pitchFamily="18" charset="0"/>
            </a:endParaRPr>
          </a:p>
          <a:p>
            <a:pPr algn="ctr">
              <a:spcBef>
                <a:spcPct val="0"/>
              </a:spcBef>
              <a:buClrTx/>
              <a:buSzPct val="60000"/>
              <a:buNone/>
            </a:pPr>
            <a:r>
              <a:rPr lang="en-US" b="0">
                <a:solidFill>
                  <a:srgbClr val="333333"/>
                </a:solidFill>
                <a:latin typeface="Times New Roman" panose="02020603050405020304" pitchFamily="18" charset="0"/>
                <a:cs typeface="Times New Roman" panose="02020603050405020304" pitchFamily="18" charset="0"/>
              </a:rPr>
              <a:t>D</a:t>
            </a:r>
            <a:r>
              <a:rPr lang="en-US" b="0" i="0">
                <a:solidFill>
                  <a:srgbClr val="333333"/>
                </a:solidFill>
                <a:effectLst/>
                <a:latin typeface="Times New Roman" panose="02020603050405020304" pitchFamily="18" charset="0"/>
                <a:cs typeface="Times New Roman" panose="02020603050405020304" pitchFamily="18" charset="0"/>
              </a:rPr>
              <a:t>ựa vào </a:t>
            </a:r>
            <a:r>
              <a:rPr lang="vi-VN" b="0" i="0">
                <a:solidFill>
                  <a:srgbClr val="333333"/>
                </a:solidFill>
                <a:effectLst/>
                <a:latin typeface="Times New Roman" panose="02020603050405020304" pitchFamily="18" charset="0"/>
                <a:cs typeface="Times New Roman" panose="02020603050405020304" pitchFamily="18" charset="0"/>
              </a:rPr>
              <a:t>quá trình đánh giá thường xuyên </a:t>
            </a:r>
            <a:r>
              <a:rPr lang="vi-VN" i="0">
                <a:solidFill>
                  <a:srgbClr val="FF0000"/>
                </a:solidFill>
                <a:effectLst/>
                <a:latin typeface="Times New Roman" panose="02020603050405020304" pitchFamily="18" charset="0"/>
                <a:cs typeface="Times New Roman" panose="02020603050405020304" pitchFamily="18" charset="0"/>
              </a:rPr>
              <a:t>và chuẩn kiến thức, kĩ năng </a:t>
            </a:r>
            <a:r>
              <a:rPr lang="en-US" b="0" i="0">
                <a:solidFill>
                  <a:srgbClr val="333333"/>
                </a:solidFill>
                <a:effectLst/>
                <a:latin typeface="Times New Roman" panose="02020603050405020304" pitchFamily="18" charset="0"/>
                <a:cs typeface="Times New Roman" panose="02020603050405020304" pitchFamily="18" charset="0"/>
              </a:rPr>
              <a:t>mà không xem xét biểu hiện cụ thể và các thành phần năng lực của môn học.</a:t>
            </a:r>
            <a:endParaRPr lang="en-US" altLang="en-US" b="0">
              <a:solidFill>
                <a:srgbClr val="001D3A"/>
              </a:solidFill>
              <a:latin typeface="Times New Roman" panose="02020603050405020304" pitchFamily="18" charset="0"/>
              <a:cs typeface="Times New Roman" panose="02020603050405020304" pitchFamily="18" charset="0"/>
            </a:endParaRPr>
          </a:p>
        </p:txBody>
      </p:sp>
      <p:sp>
        <p:nvSpPr>
          <p:cNvPr id="25" name="Text Box 20">
            <a:extLst>
              <a:ext uri="{FF2B5EF4-FFF2-40B4-BE49-F238E27FC236}">
                <a16:creationId xmlns:a16="http://schemas.microsoft.com/office/drawing/2014/main" id="{F1EF8464-67B9-41FD-A8FB-FAA4F5DD82EA}"/>
              </a:ext>
            </a:extLst>
          </p:cNvPr>
          <p:cNvSpPr txBox="1">
            <a:spLocks noChangeArrowheads="1"/>
          </p:cNvSpPr>
          <p:nvPr/>
        </p:nvSpPr>
        <p:spPr bwMode="gray">
          <a:xfrm>
            <a:off x="5111885" y="3318175"/>
            <a:ext cx="1977716" cy="389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2" tIns="47891" rIns="95782" bIns="47891">
            <a:spAutoFit/>
          </a:bodyPr>
          <a:lstStyle>
            <a:lvl1pPr defTabSz="957263">
              <a:spcBef>
                <a:spcPct val="20000"/>
              </a:spcBef>
              <a:buClr>
                <a:schemeClr val="hlink"/>
              </a:buClr>
              <a:buFont typeface="Wingdings" panose="05000000000000000000" pitchFamily="2" charset="2"/>
              <a:buChar char="v"/>
              <a:defRPr sz="2400" b="1">
                <a:solidFill>
                  <a:schemeClr val="tx1"/>
                </a:solidFill>
                <a:latin typeface="Verdana" panose="020B0604030504040204" pitchFamily="34" charset="0"/>
              </a:defRPr>
            </a:lvl1pPr>
            <a:lvl2pPr marL="479425" indent="-298450" defTabSz="957263">
              <a:spcBef>
                <a:spcPct val="20000"/>
              </a:spcBef>
              <a:buClr>
                <a:schemeClr val="accent1"/>
              </a:buClr>
              <a:buFont typeface="Wingdings" panose="05000000000000000000" pitchFamily="2" charset="2"/>
              <a:buChar char="§"/>
              <a:defRPr sz="2100">
                <a:solidFill>
                  <a:schemeClr val="tx1"/>
                </a:solidFill>
                <a:latin typeface="Arial" panose="020B0604020202020204" pitchFamily="34" charset="0"/>
              </a:defRPr>
            </a:lvl2pPr>
            <a:lvl3pPr marL="957263" indent="-239713" defTabSz="957263">
              <a:spcBef>
                <a:spcPct val="20000"/>
              </a:spcBef>
              <a:buClr>
                <a:schemeClr val="tx1"/>
              </a:buClr>
              <a:buChar char="•"/>
              <a:defRPr sz="2100">
                <a:solidFill>
                  <a:schemeClr val="tx1"/>
                </a:solidFill>
                <a:latin typeface="Arial" panose="020B0604020202020204" pitchFamily="34" charset="0"/>
              </a:defRPr>
            </a:lvl3pPr>
            <a:lvl4pPr marL="1436688" indent="-239713" defTabSz="957263">
              <a:spcBef>
                <a:spcPct val="20000"/>
              </a:spcBef>
              <a:buChar char="–"/>
              <a:defRPr sz="2100">
                <a:solidFill>
                  <a:schemeClr val="tx1"/>
                </a:solidFill>
                <a:latin typeface="Arial" panose="020B0604020202020204" pitchFamily="34" charset="0"/>
              </a:defRPr>
            </a:lvl4pPr>
            <a:lvl5pPr marL="1916113" indent="-238125" defTabSz="957263">
              <a:spcBef>
                <a:spcPct val="20000"/>
              </a:spcBef>
              <a:buChar char="»"/>
              <a:defRPr sz="2100">
                <a:solidFill>
                  <a:schemeClr val="tx1"/>
                </a:solidFill>
                <a:latin typeface="Arial" panose="020B0604020202020204" pitchFamily="34" charset="0"/>
              </a:defRPr>
            </a:lvl5pPr>
            <a:lvl6pPr marL="23733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6pPr>
            <a:lvl7pPr marL="28305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7pPr>
            <a:lvl8pPr marL="32877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8pPr>
            <a:lvl9pPr marL="37449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a:spcBef>
                <a:spcPct val="0"/>
              </a:spcBef>
              <a:buClrTx/>
              <a:buFontTx/>
              <a:buNone/>
            </a:pPr>
            <a:r>
              <a:rPr lang="en-US" altLang="en-US" sz="1900">
                <a:solidFill>
                  <a:srgbClr val="FFFFFF"/>
                </a:solidFill>
                <a:latin typeface="Arial" panose="020B0604020202020204" pitchFamily="34" charset="0"/>
              </a:rPr>
              <a:t>Hoàn thành</a:t>
            </a:r>
          </a:p>
        </p:txBody>
      </p:sp>
      <p:sp>
        <p:nvSpPr>
          <p:cNvPr id="26" name="Text Box 20">
            <a:extLst>
              <a:ext uri="{FF2B5EF4-FFF2-40B4-BE49-F238E27FC236}">
                <a16:creationId xmlns:a16="http://schemas.microsoft.com/office/drawing/2014/main" id="{D0F6292E-FBFE-4A9D-ABB6-180F34B02126}"/>
              </a:ext>
            </a:extLst>
          </p:cNvPr>
          <p:cNvSpPr txBox="1">
            <a:spLocks noChangeArrowheads="1"/>
          </p:cNvSpPr>
          <p:nvPr/>
        </p:nvSpPr>
        <p:spPr bwMode="gray">
          <a:xfrm>
            <a:off x="4918829" y="4209287"/>
            <a:ext cx="2354342" cy="389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2" tIns="47891" rIns="95782" bIns="47891">
            <a:spAutoFit/>
          </a:bodyPr>
          <a:lstStyle>
            <a:lvl1pPr defTabSz="957263">
              <a:spcBef>
                <a:spcPct val="20000"/>
              </a:spcBef>
              <a:buClr>
                <a:schemeClr val="hlink"/>
              </a:buClr>
              <a:buFont typeface="Wingdings" panose="05000000000000000000" pitchFamily="2" charset="2"/>
              <a:buChar char="v"/>
              <a:defRPr sz="2400" b="1">
                <a:solidFill>
                  <a:schemeClr val="tx1"/>
                </a:solidFill>
                <a:latin typeface="Verdana" panose="020B0604030504040204" pitchFamily="34" charset="0"/>
              </a:defRPr>
            </a:lvl1pPr>
            <a:lvl2pPr marL="479425" indent="-298450" defTabSz="957263">
              <a:spcBef>
                <a:spcPct val="20000"/>
              </a:spcBef>
              <a:buClr>
                <a:schemeClr val="accent1"/>
              </a:buClr>
              <a:buFont typeface="Wingdings" panose="05000000000000000000" pitchFamily="2" charset="2"/>
              <a:buChar char="§"/>
              <a:defRPr sz="2100">
                <a:solidFill>
                  <a:schemeClr val="tx1"/>
                </a:solidFill>
                <a:latin typeface="Arial" panose="020B0604020202020204" pitchFamily="34" charset="0"/>
              </a:defRPr>
            </a:lvl2pPr>
            <a:lvl3pPr marL="957263" indent="-239713" defTabSz="957263">
              <a:spcBef>
                <a:spcPct val="20000"/>
              </a:spcBef>
              <a:buClr>
                <a:schemeClr val="tx1"/>
              </a:buClr>
              <a:buChar char="•"/>
              <a:defRPr sz="2100">
                <a:solidFill>
                  <a:schemeClr val="tx1"/>
                </a:solidFill>
                <a:latin typeface="Arial" panose="020B0604020202020204" pitchFamily="34" charset="0"/>
              </a:defRPr>
            </a:lvl3pPr>
            <a:lvl4pPr marL="1436688" indent="-239713" defTabSz="957263">
              <a:spcBef>
                <a:spcPct val="20000"/>
              </a:spcBef>
              <a:buChar char="–"/>
              <a:defRPr sz="2100">
                <a:solidFill>
                  <a:schemeClr val="tx1"/>
                </a:solidFill>
                <a:latin typeface="Arial" panose="020B0604020202020204" pitchFamily="34" charset="0"/>
              </a:defRPr>
            </a:lvl4pPr>
            <a:lvl5pPr marL="1916113" indent="-238125" defTabSz="957263">
              <a:spcBef>
                <a:spcPct val="20000"/>
              </a:spcBef>
              <a:buChar char="»"/>
              <a:defRPr sz="2100">
                <a:solidFill>
                  <a:schemeClr val="tx1"/>
                </a:solidFill>
                <a:latin typeface="Arial" panose="020B0604020202020204" pitchFamily="34" charset="0"/>
              </a:defRPr>
            </a:lvl5pPr>
            <a:lvl6pPr marL="23733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6pPr>
            <a:lvl7pPr marL="28305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7pPr>
            <a:lvl8pPr marL="32877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8pPr>
            <a:lvl9pPr marL="37449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a:spcBef>
                <a:spcPct val="0"/>
              </a:spcBef>
              <a:buClrTx/>
              <a:buFontTx/>
              <a:buNone/>
            </a:pPr>
            <a:r>
              <a:rPr lang="en-US" altLang="en-US" sz="1900">
                <a:solidFill>
                  <a:srgbClr val="FFFFFF"/>
                </a:solidFill>
                <a:latin typeface="Arial" panose="020B0604020202020204" pitchFamily="34" charset="0"/>
              </a:rPr>
              <a:t>Chưa hoàn thành</a:t>
            </a:r>
          </a:p>
        </p:txBody>
      </p:sp>
      <p:sp>
        <p:nvSpPr>
          <p:cNvPr id="27" name="Title 1">
            <a:extLst>
              <a:ext uri="{FF2B5EF4-FFF2-40B4-BE49-F238E27FC236}">
                <a16:creationId xmlns:a16="http://schemas.microsoft.com/office/drawing/2014/main" id="{E61CEF48-6C70-4FA6-A497-B6C5CEE3670F}"/>
              </a:ext>
            </a:extLst>
          </p:cNvPr>
          <p:cNvSpPr txBox="1">
            <a:spLocks/>
          </p:cNvSpPr>
          <p:nvPr/>
        </p:nvSpPr>
        <p:spPr>
          <a:xfrm>
            <a:off x="405579" y="1280954"/>
            <a:ext cx="11511117" cy="76558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1" kern="1200">
                <a:solidFill>
                  <a:srgbClr val="6600FF"/>
                </a:solidFill>
                <a:latin typeface="Times New Roman" panose="02020603050405020304" pitchFamily="18" charset="0"/>
                <a:ea typeface="+mj-ea"/>
                <a:cs typeface="Times New Roman" panose="02020603050405020304" pitchFamily="18" charset="0"/>
              </a:defRPr>
            </a:lvl1pPr>
          </a:lstStyle>
          <a:p>
            <a:r>
              <a:rPr lang="en-US">
                <a:solidFill>
                  <a:srgbClr val="002060"/>
                </a:solidFill>
              </a:rPr>
              <a:t>Về học tập</a:t>
            </a:r>
          </a:p>
        </p:txBody>
      </p:sp>
    </p:spTree>
    <p:extLst>
      <p:ext uri="{BB962C8B-B14F-4D97-AF65-F5344CB8AC3E}">
        <p14:creationId xmlns:p14="http://schemas.microsoft.com/office/powerpoint/2010/main" val="2627589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AutoShape 14">
            <a:extLst>
              <a:ext uri="{FF2B5EF4-FFF2-40B4-BE49-F238E27FC236}">
                <a16:creationId xmlns:a16="http://schemas.microsoft.com/office/drawing/2014/main" id="{A7EE099D-DA39-40C7-AE52-CD28F7BA0425}"/>
              </a:ext>
            </a:extLst>
          </p:cNvPr>
          <p:cNvSpPr>
            <a:spLocks noChangeArrowheads="1"/>
          </p:cNvSpPr>
          <p:nvPr/>
        </p:nvSpPr>
        <p:spPr bwMode="gray">
          <a:xfrm>
            <a:off x="1330387" y="4035443"/>
            <a:ext cx="2634544" cy="901620"/>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900">
              <a:solidFill>
                <a:srgbClr val="000066"/>
              </a:solidFill>
              <a:latin typeface="Arial" charset="0"/>
            </a:endParaRPr>
          </a:p>
        </p:txBody>
      </p:sp>
      <p:sp>
        <p:nvSpPr>
          <p:cNvPr id="2" name="Title 1">
            <a:extLst>
              <a:ext uri="{FF2B5EF4-FFF2-40B4-BE49-F238E27FC236}">
                <a16:creationId xmlns:a16="http://schemas.microsoft.com/office/drawing/2014/main" id="{9AE9DE4D-0624-4580-9597-2558EBED1C32}"/>
              </a:ext>
            </a:extLst>
          </p:cNvPr>
          <p:cNvSpPr>
            <a:spLocks noGrp="1"/>
          </p:cNvSpPr>
          <p:nvPr>
            <p:ph type="title"/>
          </p:nvPr>
        </p:nvSpPr>
        <p:spPr/>
        <p:txBody>
          <a:bodyPr/>
          <a:lstStyle/>
          <a:p>
            <a:r>
              <a:rPr lang="en-US"/>
              <a:t>Điều 7: Đánh giá định kỳ</a:t>
            </a:r>
          </a:p>
        </p:txBody>
      </p:sp>
      <p:sp>
        <p:nvSpPr>
          <p:cNvPr id="16" name="Text Box 18">
            <a:extLst>
              <a:ext uri="{FF2B5EF4-FFF2-40B4-BE49-F238E27FC236}">
                <a16:creationId xmlns:a16="http://schemas.microsoft.com/office/drawing/2014/main" id="{FE5CFA65-DD26-4EA6-ADBF-6C68ED56CA4A}"/>
              </a:ext>
            </a:extLst>
          </p:cNvPr>
          <p:cNvSpPr txBox="1">
            <a:spLocks noChangeArrowheads="1"/>
          </p:cNvSpPr>
          <p:nvPr/>
        </p:nvSpPr>
        <p:spPr bwMode="gray">
          <a:xfrm>
            <a:off x="6096356" y="1726143"/>
            <a:ext cx="570878" cy="681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2" tIns="47891" rIns="95782" bIns="47891">
            <a:spAutoFit/>
          </a:bodyPr>
          <a:lstStyle>
            <a:lvl1pPr defTabSz="957263">
              <a:spcBef>
                <a:spcPct val="20000"/>
              </a:spcBef>
              <a:buClr>
                <a:schemeClr val="hlink"/>
              </a:buClr>
              <a:buFont typeface="Wingdings" panose="05000000000000000000" pitchFamily="2" charset="2"/>
              <a:buChar char="v"/>
              <a:defRPr sz="2400" b="1">
                <a:solidFill>
                  <a:schemeClr val="tx1"/>
                </a:solidFill>
                <a:latin typeface="Verdana" panose="020B0604030504040204" pitchFamily="34" charset="0"/>
              </a:defRPr>
            </a:lvl1pPr>
            <a:lvl2pPr marL="479425" indent="-298450" defTabSz="957263">
              <a:spcBef>
                <a:spcPct val="20000"/>
              </a:spcBef>
              <a:buClr>
                <a:schemeClr val="accent1"/>
              </a:buClr>
              <a:buFont typeface="Wingdings" panose="05000000000000000000" pitchFamily="2" charset="2"/>
              <a:buChar char="§"/>
              <a:defRPr sz="2100">
                <a:solidFill>
                  <a:schemeClr val="tx1"/>
                </a:solidFill>
                <a:latin typeface="Arial" panose="020B0604020202020204" pitchFamily="34" charset="0"/>
              </a:defRPr>
            </a:lvl2pPr>
            <a:lvl3pPr marL="957263" indent="-239713" defTabSz="957263">
              <a:spcBef>
                <a:spcPct val="20000"/>
              </a:spcBef>
              <a:buClr>
                <a:schemeClr val="tx1"/>
              </a:buClr>
              <a:buChar char="•"/>
              <a:defRPr sz="2100">
                <a:solidFill>
                  <a:schemeClr val="tx1"/>
                </a:solidFill>
                <a:latin typeface="Arial" panose="020B0604020202020204" pitchFamily="34" charset="0"/>
              </a:defRPr>
            </a:lvl3pPr>
            <a:lvl4pPr marL="1436688" indent="-239713" defTabSz="957263">
              <a:spcBef>
                <a:spcPct val="20000"/>
              </a:spcBef>
              <a:buChar char="–"/>
              <a:defRPr sz="2100">
                <a:solidFill>
                  <a:schemeClr val="tx1"/>
                </a:solidFill>
                <a:latin typeface="Arial" panose="020B0604020202020204" pitchFamily="34" charset="0"/>
              </a:defRPr>
            </a:lvl4pPr>
            <a:lvl5pPr marL="1916113" indent="-238125" defTabSz="957263">
              <a:spcBef>
                <a:spcPct val="20000"/>
              </a:spcBef>
              <a:buChar char="»"/>
              <a:defRPr sz="2100">
                <a:solidFill>
                  <a:schemeClr val="tx1"/>
                </a:solidFill>
                <a:latin typeface="Arial" panose="020B0604020202020204" pitchFamily="34" charset="0"/>
              </a:defRPr>
            </a:lvl5pPr>
            <a:lvl6pPr marL="23733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6pPr>
            <a:lvl7pPr marL="28305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7pPr>
            <a:lvl8pPr marL="32877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8pPr>
            <a:lvl9pPr marL="37449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a:spcBef>
                <a:spcPct val="0"/>
              </a:spcBef>
              <a:buClrTx/>
              <a:buFontTx/>
              <a:buNone/>
            </a:pPr>
            <a:r>
              <a:rPr lang="en-US" altLang="en-US" sz="1900">
                <a:solidFill>
                  <a:srgbClr val="FFFFFF"/>
                </a:solidFill>
                <a:latin typeface="Arial" panose="020B0604020202020204" pitchFamily="34" charset="0"/>
              </a:rPr>
              <a:t>Chữ</a:t>
            </a:r>
          </a:p>
        </p:txBody>
      </p:sp>
      <p:grpSp>
        <p:nvGrpSpPr>
          <p:cNvPr id="22" name="Group 4">
            <a:extLst>
              <a:ext uri="{FF2B5EF4-FFF2-40B4-BE49-F238E27FC236}">
                <a16:creationId xmlns:a16="http://schemas.microsoft.com/office/drawing/2014/main" id="{37B39926-933D-4B96-BB26-4FC421B07D0B}"/>
              </a:ext>
            </a:extLst>
          </p:cNvPr>
          <p:cNvGrpSpPr>
            <a:grpSpLocks/>
          </p:cNvGrpSpPr>
          <p:nvPr/>
        </p:nvGrpSpPr>
        <p:grpSpPr bwMode="auto">
          <a:xfrm>
            <a:off x="4270492" y="1726143"/>
            <a:ext cx="3785853" cy="3130062"/>
            <a:chOff x="1872" y="1824"/>
            <a:chExt cx="2016" cy="1615"/>
          </a:xfrm>
        </p:grpSpPr>
        <p:sp>
          <p:nvSpPr>
            <p:cNvPr id="42" name="AutoShape 5">
              <a:extLst>
                <a:ext uri="{FF2B5EF4-FFF2-40B4-BE49-F238E27FC236}">
                  <a16:creationId xmlns:a16="http://schemas.microsoft.com/office/drawing/2014/main" id="{6B23E8CC-658C-4C6B-BECF-34A441BC805C}"/>
                </a:ext>
              </a:extLst>
            </p:cNvPr>
            <p:cNvSpPr>
              <a:spLocks noChangeArrowheads="1"/>
            </p:cNvSpPr>
            <p:nvPr/>
          </p:nvSpPr>
          <p:spPr bwMode="gray">
            <a:xfrm rot="16200000" flipH="1">
              <a:off x="1820" y="2527"/>
              <a:ext cx="310"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sz="1900">
                <a:solidFill>
                  <a:srgbClr val="000066"/>
                </a:solidFill>
                <a:latin typeface="Arial" charset="0"/>
              </a:endParaRPr>
            </a:p>
          </p:txBody>
        </p:sp>
        <p:sp>
          <p:nvSpPr>
            <p:cNvPr id="43" name="AutoShape 6">
              <a:extLst>
                <a:ext uri="{FF2B5EF4-FFF2-40B4-BE49-F238E27FC236}">
                  <a16:creationId xmlns:a16="http://schemas.microsoft.com/office/drawing/2014/main" id="{8A5A51CC-0D30-4DBB-B2E6-5939ABE2760C}"/>
                </a:ext>
              </a:extLst>
            </p:cNvPr>
            <p:cNvSpPr>
              <a:spLocks noChangeArrowheads="1"/>
            </p:cNvSpPr>
            <p:nvPr/>
          </p:nvSpPr>
          <p:spPr bwMode="gray">
            <a:xfrm rot="5400000" flipH="1">
              <a:off x="3630"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en-US" sz="1900">
                <a:solidFill>
                  <a:srgbClr val="000066"/>
                </a:solidFill>
                <a:latin typeface="Arial" charset="0"/>
              </a:endParaRPr>
            </a:p>
          </p:txBody>
        </p:sp>
        <p:sp>
          <p:nvSpPr>
            <p:cNvPr id="45" name="Oval 8">
              <a:extLst>
                <a:ext uri="{FF2B5EF4-FFF2-40B4-BE49-F238E27FC236}">
                  <a16:creationId xmlns:a16="http://schemas.microsoft.com/office/drawing/2014/main" id="{A6FF135C-E31B-495D-91D5-04319B77ADF6}"/>
                </a:ext>
              </a:extLst>
            </p:cNvPr>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1900">
                <a:solidFill>
                  <a:srgbClr val="000066"/>
                </a:solidFill>
                <a:latin typeface="Arial" panose="020B0604020202020204" pitchFamily="34" charset="0"/>
              </a:endParaRPr>
            </a:p>
          </p:txBody>
        </p:sp>
        <p:sp>
          <p:nvSpPr>
            <p:cNvPr id="46" name="Oval 9">
              <a:extLst>
                <a:ext uri="{FF2B5EF4-FFF2-40B4-BE49-F238E27FC236}">
                  <a16:creationId xmlns:a16="http://schemas.microsoft.com/office/drawing/2014/main" id="{84FDEC48-5965-46C0-BF9E-19FBCF678252}"/>
                </a:ext>
              </a:extLst>
            </p:cNvPr>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1900">
                <a:solidFill>
                  <a:srgbClr val="000066"/>
                </a:solidFill>
                <a:latin typeface="Arial" panose="020B0604020202020204" pitchFamily="34" charset="0"/>
              </a:endParaRPr>
            </a:p>
          </p:txBody>
        </p:sp>
        <p:sp>
          <p:nvSpPr>
            <p:cNvPr id="47" name="Oval 10">
              <a:extLst>
                <a:ext uri="{FF2B5EF4-FFF2-40B4-BE49-F238E27FC236}">
                  <a16:creationId xmlns:a16="http://schemas.microsoft.com/office/drawing/2014/main" id="{985615CB-B720-48F6-9154-BD962C2D0A6B}"/>
                </a:ext>
              </a:extLst>
            </p:cNvPr>
            <p:cNvSpPr>
              <a:spLocks noChangeArrowheads="1"/>
            </p:cNvSpPr>
            <p:nvPr/>
          </p:nvSpPr>
          <p:spPr bwMode="gray">
            <a:xfrm>
              <a:off x="2255" y="2000"/>
              <a:ext cx="1261"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sz="1900">
                <a:solidFill>
                  <a:srgbClr val="000066"/>
                </a:solidFill>
                <a:latin typeface="Arial" charset="0"/>
              </a:endParaRPr>
            </a:p>
          </p:txBody>
        </p:sp>
        <p:sp>
          <p:nvSpPr>
            <p:cNvPr id="48" name="Oval 11">
              <a:extLst>
                <a:ext uri="{FF2B5EF4-FFF2-40B4-BE49-F238E27FC236}">
                  <a16:creationId xmlns:a16="http://schemas.microsoft.com/office/drawing/2014/main" id="{54935405-F445-425B-A1BC-4660FA55445E}"/>
                </a:ext>
              </a:extLst>
            </p:cNvPr>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1900">
                <a:solidFill>
                  <a:srgbClr val="000066"/>
                </a:solidFill>
                <a:latin typeface="Arial" panose="020B0604020202020204" pitchFamily="34" charset="0"/>
              </a:endParaRPr>
            </a:p>
          </p:txBody>
        </p:sp>
        <p:sp>
          <p:nvSpPr>
            <p:cNvPr id="49" name="Oval 12">
              <a:extLst>
                <a:ext uri="{FF2B5EF4-FFF2-40B4-BE49-F238E27FC236}">
                  <a16:creationId xmlns:a16="http://schemas.microsoft.com/office/drawing/2014/main" id="{99EB24FE-AF29-49AE-95EF-9CFC098B26FD}"/>
                </a:ext>
              </a:extLst>
            </p:cNvPr>
            <p:cNvSpPr>
              <a:spLocks noChangeArrowheads="1"/>
            </p:cNvSpPr>
            <p:nvPr/>
          </p:nvSpPr>
          <p:spPr bwMode="gray">
            <a:xfrm>
              <a:off x="2337" y="2084"/>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sz="1900">
                <a:solidFill>
                  <a:srgbClr val="000066"/>
                </a:solidFill>
                <a:latin typeface="Arial" charset="0"/>
              </a:endParaRPr>
            </a:p>
          </p:txBody>
        </p:sp>
        <p:sp>
          <p:nvSpPr>
            <p:cNvPr id="50" name="Oval 13">
              <a:extLst>
                <a:ext uri="{FF2B5EF4-FFF2-40B4-BE49-F238E27FC236}">
                  <a16:creationId xmlns:a16="http://schemas.microsoft.com/office/drawing/2014/main" id="{F2935FE8-7A6D-4A31-BE6E-00E20AE3C8EE}"/>
                </a:ext>
              </a:extLst>
            </p:cNvPr>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1900">
                <a:solidFill>
                  <a:srgbClr val="000066"/>
                </a:solidFill>
                <a:latin typeface="Arial" panose="020B0604020202020204" pitchFamily="34" charset="0"/>
              </a:endParaRPr>
            </a:p>
          </p:txBody>
        </p:sp>
      </p:grpSp>
      <p:sp>
        <p:nvSpPr>
          <p:cNvPr id="28" name="AutoShape 14">
            <a:extLst>
              <a:ext uri="{FF2B5EF4-FFF2-40B4-BE49-F238E27FC236}">
                <a16:creationId xmlns:a16="http://schemas.microsoft.com/office/drawing/2014/main" id="{1940A48E-DAB9-4E47-8FEE-4B8B4EB22690}"/>
              </a:ext>
            </a:extLst>
          </p:cNvPr>
          <p:cNvSpPr>
            <a:spLocks noChangeArrowheads="1"/>
          </p:cNvSpPr>
          <p:nvPr/>
        </p:nvSpPr>
        <p:spPr bwMode="gray">
          <a:xfrm>
            <a:off x="1330387" y="3251836"/>
            <a:ext cx="2634544" cy="901620"/>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900">
              <a:solidFill>
                <a:srgbClr val="000066"/>
              </a:solidFill>
              <a:latin typeface="Arial" charset="0"/>
            </a:endParaRPr>
          </a:p>
        </p:txBody>
      </p:sp>
      <p:sp>
        <p:nvSpPr>
          <p:cNvPr id="29" name="AutoShape 15">
            <a:extLst>
              <a:ext uri="{FF2B5EF4-FFF2-40B4-BE49-F238E27FC236}">
                <a16:creationId xmlns:a16="http://schemas.microsoft.com/office/drawing/2014/main" id="{C8B3B7BA-BF89-489B-B8C1-8C51953F9E1A}"/>
              </a:ext>
            </a:extLst>
          </p:cNvPr>
          <p:cNvSpPr>
            <a:spLocks noChangeArrowheads="1"/>
          </p:cNvSpPr>
          <p:nvPr/>
        </p:nvSpPr>
        <p:spPr bwMode="gray">
          <a:xfrm>
            <a:off x="1330387" y="2458788"/>
            <a:ext cx="2634544" cy="911061"/>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900">
              <a:solidFill>
                <a:srgbClr val="000066"/>
              </a:solidFill>
              <a:latin typeface="Arial" charset="0"/>
            </a:endParaRPr>
          </a:p>
        </p:txBody>
      </p:sp>
      <p:sp>
        <p:nvSpPr>
          <p:cNvPr id="30" name="AutoShape 16">
            <a:extLst>
              <a:ext uri="{FF2B5EF4-FFF2-40B4-BE49-F238E27FC236}">
                <a16:creationId xmlns:a16="http://schemas.microsoft.com/office/drawing/2014/main" id="{899D5FA2-5F2E-43FA-A7DF-73784DADCB61}"/>
              </a:ext>
            </a:extLst>
          </p:cNvPr>
          <p:cNvSpPr>
            <a:spLocks noChangeArrowheads="1"/>
          </p:cNvSpPr>
          <p:nvPr/>
        </p:nvSpPr>
        <p:spPr bwMode="gray">
          <a:xfrm>
            <a:off x="1330387" y="1665741"/>
            <a:ext cx="2634544" cy="901620"/>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900">
              <a:solidFill>
                <a:srgbClr val="000066"/>
              </a:solidFill>
              <a:latin typeface="Arial" charset="0"/>
            </a:endParaRPr>
          </a:p>
        </p:txBody>
      </p:sp>
      <p:sp>
        <p:nvSpPr>
          <p:cNvPr id="31" name="AutoShape 17">
            <a:extLst>
              <a:ext uri="{FF2B5EF4-FFF2-40B4-BE49-F238E27FC236}">
                <a16:creationId xmlns:a16="http://schemas.microsoft.com/office/drawing/2014/main" id="{58BEA6FD-7D5B-41EC-AAA5-55ADF5072F1E}"/>
              </a:ext>
            </a:extLst>
          </p:cNvPr>
          <p:cNvSpPr>
            <a:spLocks noChangeArrowheads="1"/>
          </p:cNvSpPr>
          <p:nvPr/>
        </p:nvSpPr>
        <p:spPr bwMode="gray">
          <a:xfrm>
            <a:off x="8464392" y="3584633"/>
            <a:ext cx="2744316" cy="901620"/>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900">
              <a:solidFill>
                <a:srgbClr val="000066"/>
              </a:solidFill>
              <a:latin typeface="Arial" charset="0"/>
            </a:endParaRPr>
          </a:p>
        </p:txBody>
      </p:sp>
      <p:sp>
        <p:nvSpPr>
          <p:cNvPr id="32" name="AutoShape 18">
            <a:extLst>
              <a:ext uri="{FF2B5EF4-FFF2-40B4-BE49-F238E27FC236}">
                <a16:creationId xmlns:a16="http://schemas.microsoft.com/office/drawing/2014/main" id="{7794D86C-C61C-4067-A164-C05EEA688EA2}"/>
              </a:ext>
            </a:extLst>
          </p:cNvPr>
          <p:cNvSpPr>
            <a:spLocks noChangeArrowheads="1"/>
          </p:cNvSpPr>
          <p:nvPr/>
        </p:nvSpPr>
        <p:spPr bwMode="gray">
          <a:xfrm>
            <a:off x="8464392" y="2791585"/>
            <a:ext cx="2744316" cy="911061"/>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900">
              <a:solidFill>
                <a:srgbClr val="000066"/>
              </a:solidFill>
              <a:latin typeface="Arial" charset="0"/>
            </a:endParaRPr>
          </a:p>
        </p:txBody>
      </p:sp>
      <p:sp>
        <p:nvSpPr>
          <p:cNvPr id="33" name="AutoShape 19">
            <a:extLst>
              <a:ext uri="{FF2B5EF4-FFF2-40B4-BE49-F238E27FC236}">
                <a16:creationId xmlns:a16="http://schemas.microsoft.com/office/drawing/2014/main" id="{42B6BC07-79EB-4974-899D-4DCF0FFFE2D7}"/>
              </a:ext>
            </a:extLst>
          </p:cNvPr>
          <p:cNvSpPr>
            <a:spLocks noChangeArrowheads="1"/>
          </p:cNvSpPr>
          <p:nvPr/>
        </p:nvSpPr>
        <p:spPr bwMode="gray">
          <a:xfrm>
            <a:off x="8464392" y="1998538"/>
            <a:ext cx="2744316" cy="901620"/>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900">
              <a:solidFill>
                <a:srgbClr val="000066"/>
              </a:solidFill>
              <a:latin typeface="Arial" charset="0"/>
            </a:endParaRPr>
          </a:p>
        </p:txBody>
      </p:sp>
      <p:sp>
        <p:nvSpPr>
          <p:cNvPr id="34" name="Text Box 20">
            <a:extLst>
              <a:ext uri="{FF2B5EF4-FFF2-40B4-BE49-F238E27FC236}">
                <a16:creationId xmlns:a16="http://schemas.microsoft.com/office/drawing/2014/main" id="{04D40768-01DD-450A-9C19-18A794E1C5D5}"/>
              </a:ext>
            </a:extLst>
          </p:cNvPr>
          <p:cNvSpPr txBox="1">
            <a:spLocks noChangeArrowheads="1"/>
          </p:cNvSpPr>
          <p:nvPr/>
        </p:nvSpPr>
        <p:spPr bwMode="gray">
          <a:xfrm>
            <a:off x="5561187" y="2468994"/>
            <a:ext cx="1286363" cy="163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2" tIns="47891" rIns="95782" bIns="47891">
            <a:spAutoFit/>
          </a:bodyPr>
          <a:lstStyle>
            <a:lvl1pPr defTabSz="957263">
              <a:spcBef>
                <a:spcPct val="20000"/>
              </a:spcBef>
              <a:buClr>
                <a:schemeClr val="hlink"/>
              </a:buClr>
              <a:buFont typeface="Wingdings" panose="05000000000000000000" pitchFamily="2" charset="2"/>
              <a:buChar char="v"/>
              <a:defRPr sz="2400" b="1">
                <a:solidFill>
                  <a:schemeClr val="tx1"/>
                </a:solidFill>
                <a:latin typeface="Verdana" panose="020B0604030504040204" pitchFamily="34" charset="0"/>
              </a:defRPr>
            </a:lvl1pPr>
            <a:lvl2pPr marL="479425" indent="-298450" defTabSz="957263">
              <a:spcBef>
                <a:spcPct val="20000"/>
              </a:spcBef>
              <a:buClr>
                <a:schemeClr val="accent1"/>
              </a:buClr>
              <a:buFont typeface="Wingdings" panose="05000000000000000000" pitchFamily="2" charset="2"/>
              <a:buChar char="§"/>
              <a:defRPr sz="2100">
                <a:solidFill>
                  <a:schemeClr val="tx1"/>
                </a:solidFill>
                <a:latin typeface="Arial" panose="020B0604020202020204" pitchFamily="34" charset="0"/>
              </a:defRPr>
            </a:lvl2pPr>
            <a:lvl3pPr marL="957263" indent="-239713" defTabSz="957263">
              <a:spcBef>
                <a:spcPct val="20000"/>
              </a:spcBef>
              <a:buClr>
                <a:schemeClr val="tx1"/>
              </a:buClr>
              <a:buChar char="•"/>
              <a:defRPr sz="2100">
                <a:solidFill>
                  <a:schemeClr val="tx1"/>
                </a:solidFill>
                <a:latin typeface="Arial" panose="020B0604020202020204" pitchFamily="34" charset="0"/>
              </a:defRPr>
            </a:lvl3pPr>
            <a:lvl4pPr marL="1436688" indent="-239713" defTabSz="957263">
              <a:spcBef>
                <a:spcPct val="20000"/>
              </a:spcBef>
              <a:buChar char="–"/>
              <a:defRPr sz="2100">
                <a:solidFill>
                  <a:schemeClr val="tx1"/>
                </a:solidFill>
                <a:latin typeface="Arial" panose="020B0604020202020204" pitchFamily="34" charset="0"/>
              </a:defRPr>
            </a:lvl4pPr>
            <a:lvl5pPr marL="1916113" indent="-238125" defTabSz="957263">
              <a:spcBef>
                <a:spcPct val="20000"/>
              </a:spcBef>
              <a:buChar char="»"/>
              <a:defRPr sz="2100">
                <a:solidFill>
                  <a:schemeClr val="tx1"/>
                </a:solidFill>
                <a:latin typeface="Arial" panose="020B0604020202020204" pitchFamily="34" charset="0"/>
              </a:defRPr>
            </a:lvl5pPr>
            <a:lvl6pPr marL="23733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6pPr>
            <a:lvl7pPr marL="28305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7pPr>
            <a:lvl8pPr marL="32877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8pPr>
            <a:lvl9pPr marL="37449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a:spcBef>
                <a:spcPct val="0"/>
              </a:spcBef>
              <a:buClrTx/>
              <a:buFontTx/>
              <a:buNone/>
            </a:pPr>
            <a:r>
              <a:rPr lang="en-US" altLang="en-US" sz="2500">
                <a:latin typeface="Arial" panose="020B0604020202020204" pitchFamily="34" charset="0"/>
              </a:rPr>
              <a:t>Kiểm tra </a:t>
            </a:r>
          </a:p>
          <a:p>
            <a:pPr algn="ctr">
              <a:spcBef>
                <a:spcPct val="0"/>
              </a:spcBef>
              <a:buClrTx/>
              <a:buFontTx/>
              <a:buNone/>
            </a:pPr>
            <a:r>
              <a:rPr lang="en-US" altLang="en-US" sz="2500">
                <a:latin typeface="Arial" panose="020B0604020202020204" pitchFamily="34" charset="0"/>
              </a:rPr>
              <a:t>định kỳ</a:t>
            </a:r>
          </a:p>
        </p:txBody>
      </p:sp>
      <p:sp>
        <p:nvSpPr>
          <p:cNvPr id="36" name="Text Box 22">
            <a:extLst>
              <a:ext uri="{FF2B5EF4-FFF2-40B4-BE49-F238E27FC236}">
                <a16:creationId xmlns:a16="http://schemas.microsoft.com/office/drawing/2014/main" id="{245E4ECC-6283-48E5-A6E8-D88F80D12373}"/>
              </a:ext>
            </a:extLst>
          </p:cNvPr>
          <p:cNvSpPr txBox="1">
            <a:spLocks noChangeArrowheads="1"/>
          </p:cNvSpPr>
          <p:nvPr/>
        </p:nvSpPr>
        <p:spPr bwMode="gray">
          <a:xfrm>
            <a:off x="1483577" y="2031753"/>
            <a:ext cx="2147496" cy="389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spAutoFit/>
          </a:bodyPr>
          <a:lstStyle>
            <a:lvl1pPr defTabSz="957263">
              <a:spcBef>
                <a:spcPct val="20000"/>
              </a:spcBef>
              <a:buClr>
                <a:schemeClr val="hlink"/>
              </a:buClr>
              <a:buFont typeface="Wingdings" panose="05000000000000000000" pitchFamily="2" charset="2"/>
              <a:buChar char="v"/>
              <a:defRPr sz="2400" b="1">
                <a:solidFill>
                  <a:schemeClr val="tx1"/>
                </a:solidFill>
                <a:latin typeface="Verdana" panose="020B0604030504040204" pitchFamily="34" charset="0"/>
              </a:defRPr>
            </a:lvl1pPr>
            <a:lvl2pPr marL="479425" indent="-298450" defTabSz="957263">
              <a:spcBef>
                <a:spcPct val="20000"/>
              </a:spcBef>
              <a:buClr>
                <a:schemeClr val="accent1"/>
              </a:buClr>
              <a:buFont typeface="Wingdings" panose="05000000000000000000" pitchFamily="2" charset="2"/>
              <a:buChar char="§"/>
              <a:defRPr sz="2100">
                <a:solidFill>
                  <a:schemeClr val="tx1"/>
                </a:solidFill>
                <a:latin typeface="Arial" panose="020B0604020202020204" pitchFamily="34" charset="0"/>
              </a:defRPr>
            </a:lvl2pPr>
            <a:lvl3pPr marL="957263" indent="-239713" defTabSz="957263">
              <a:spcBef>
                <a:spcPct val="20000"/>
              </a:spcBef>
              <a:buClr>
                <a:schemeClr val="tx1"/>
              </a:buClr>
              <a:buChar char="•"/>
              <a:defRPr sz="2100">
                <a:solidFill>
                  <a:schemeClr val="tx1"/>
                </a:solidFill>
                <a:latin typeface="Arial" panose="020B0604020202020204" pitchFamily="34" charset="0"/>
              </a:defRPr>
            </a:lvl3pPr>
            <a:lvl4pPr marL="1436688" indent="-239713" defTabSz="957263">
              <a:spcBef>
                <a:spcPct val="20000"/>
              </a:spcBef>
              <a:buChar char="–"/>
              <a:defRPr sz="2100">
                <a:solidFill>
                  <a:schemeClr val="tx1"/>
                </a:solidFill>
                <a:latin typeface="Arial" panose="020B0604020202020204" pitchFamily="34" charset="0"/>
              </a:defRPr>
            </a:lvl4pPr>
            <a:lvl5pPr marL="1916113" indent="-238125" defTabSz="957263">
              <a:spcBef>
                <a:spcPct val="20000"/>
              </a:spcBef>
              <a:buChar char="»"/>
              <a:defRPr sz="2100">
                <a:solidFill>
                  <a:schemeClr val="tx1"/>
                </a:solidFill>
                <a:latin typeface="Arial" panose="020B0604020202020204" pitchFamily="34" charset="0"/>
              </a:defRPr>
            </a:lvl5pPr>
            <a:lvl6pPr marL="23733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6pPr>
            <a:lvl7pPr marL="28305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7pPr>
            <a:lvl8pPr marL="32877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8pPr>
            <a:lvl9pPr marL="37449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a:spcBef>
                <a:spcPct val="0"/>
              </a:spcBef>
              <a:buClrTx/>
              <a:buFontTx/>
              <a:buNone/>
            </a:pPr>
            <a:r>
              <a:rPr lang="en-US" altLang="en-US" sz="1900">
                <a:solidFill>
                  <a:srgbClr val="FFFFFF"/>
                </a:solidFill>
                <a:latin typeface="Arial" panose="020B0604020202020204" pitchFamily="34" charset="0"/>
              </a:rPr>
              <a:t>Mức 1: nhận biết</a:t>
            </a:r>
          </a:p>
        </p:txBody>
      </p:sp>
      <p:sp>
        <p:nvSpPr>
          <p:cNvPr id="37" name="Text Box 22">
            <a:extLst>
              <a:ext uri="{FF2B5EF4-FFF2-40B4-BE49-F238E27FC236}">
                <a16:creationId xmlns:a16="http://schemas.microsoft.com/office/drawing/2014/main" id="{B2FD04F6-069D-4BBE-8D35-5B12327A6A27}"/>
              </a:ext>
            </a:extLst>
          </p:cNvPr>
          <p:cNvSpPr txBox="1">
            <a:spLocks noChangeArrowheads="1"/>
          </p:cNvSpPr>
          <p:nvPr/>
        </p:nvSpPr>
        <p:spPr bwMode="gray">
          <a:xfrm>
            <a:off x="1775323" y="2855484"/>
            <a:ext cx="1564003" cy="389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spAutoFit/>
          </a:bodyPr>
          <a:lstStyle>
            <a:lvl1pPr defTabSz="957263">
              <a:spcBef>
                <a:spcPct val="20000"/>
              </a:spcBef>
              <a:buClr>
                <a:schemeClr val="hlink"/>
              </a:buClr>
              <a:buFont typeface="Wingdings" panose="05000000000000000000" pitchFamily="2" charset="2"/>
              <a:buChar char="v"/>
              <a:defRPr sz="2400" b="1">
                <a:solidFill>
                  <a:schemeClr val="tx1"/>
                </a:solidFill>
                <a:latin typeface="Verdana" panose="020B0604030504040204" pitchFamily="34" charset="0"/>
              </a:defRPr>
            </a:lvl1pPr>
            <a:lvl2pPr marL="479425" indent="-298450" defTabSz="957263">
              <a:spcBef>
                <a:spcPct val="20000"/>
              </a:spcBef>
              <a:buClr>
                <a:schemeClr val="accent1"/>
              </a:buClr>
              <a:buFont typeface="Wingdings" panose="05000000000000000000" pitchFamily="2" charset="2"/>
              <a:buChar char="§"/>
              <a:defRPr sz="2100">
                <a:solidFill>
                  <a:schemeClr val="tx1"/>
                </a:solidFill>
                <a:latin typeface="Arial" panose="020B0604020202020204" pitchFamily="34" charset="0"/>
              </a:defRPr>
            </a:lvl2pPr>
            <a:lvl3pPr marL="957263" indent="-239713" defTabSz="957263">
              <a:spcBef>
                <a:spcPct val="20000"/>
              </a:spcBef>
              <a:buClr>
                <a:schemeClr val="tx1"/>
              </a:buClr>
              <a:buChar char="•"/>
              <a:defRPr sz="2100">
                <a:solidFill>
                  <a:schemeClr val="tx1"/>
                </a:solidFill>
                <a:latin typeface="Arial" panose="020B0604020202020204" pitchFamily="34" charset="0"/>
              </a:defRPr>
            </a:lvl3pPr>
            <a:lvl4pPr marL="1436688" indent="-239713" defTabSz="957263">
              <a:spcBef>
                <a:spcPct val="20000"/>
              </a:spcBef>
              <a:buChar char="–"/>
              <a:defRPr sz="2100">
                <a:solidFill>
                  <a:schemeClr val="tx1"/>
                </a:solidFill>
                <a:latin typeface="Arial" panose="020B0604020202020204" pitchFamily="34" charset="0"/>
              </a:defRPr>
            </a:lvl4pPr>
            <a:lvl5pPr marL="1916113" indent="-238125" defTabSz="957263">
              <a:spcBef>
                <a:spcPct val="20000"/>
              </a:spcBef>
              <a:buChar char="»"/>
              <a:defRPr sz="2100">
                <a:solidFill>
                  <a:schemeClr val="tx1"/>
                </a:solidFill>
                <a:latin typeface="Arial" panose="020B0604020202020204" pitchFamily="34" charset="0"/>
              </a:defRPr>
            </a:lvl5pPr>
            <a:lvl6pPr marL="23733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6pPr>
            <a:lvl7pPr marL="28305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7pPr>
            <a:lvl8pPr marL="32877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8pPr>
            <a:lvl9pPr marL="37449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a:spcBef>
                <a:spcPct val="0"/>
              </a:spcBef>
              <a:buClrTx/>
              <a:buFontTx/>
              <a:buNone/>
            </a:pPr>
            <a:r>
              <a:rPr lang="en-US" altLang="en-US" sz="1900">
                <a:solidFill>
                  <a:srgbClr val="FFFFFF"/>
                </a:solidFill>
                <a:latin typeface="Arial" panose="020B0604020202020204" pitchFamily="34" charset="0"/>
              </a:rPr>
              <a:t>Mức 2: hiểu</a:t>
            </a:r>
          </a:p>
        </p:txBody>
      </p:sp>
      <p:sp>
        <p:nvSpPr>
          <p:cNvPr id="38" name="Text Box 22">
            <a:extLst>
              <a:ext uri="{FF2B5EF4-FFF2-40B4-BE49-F238E27FC236}">
                <a16:creationId xmlns:a16="http://schemas.microsoft.com/office/drawing/2014/main" id="{150FC253-7547-4BFD-995B-8C6325252ECC}"/>
              </a:ext>
            </a:extLst>
          </p:cNvPr>
          <p:cNvSpPr txBox="1">
            <a:spLocks noChangeArrowheads="1"/>
          </p:cNvSpPr>
          <p:nvPr/>
        </p:nvSpPr>
        <p:spPr bwMode="gray">
          <a:xfrm>
            <a:off x="1381787" y="3628025"/>
            <a:ext cx="2351077" cy="389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spAutoFit/>
          </a:bodyPr>
          <a:lstStyle>
            <a:lvl1pPr defTabSz="957263">
              <a:spcBef>
                <a:spcPct val="20000"/>
              </a:spcBef>
              <a:buClr>
                <a:schemeClr val="hlink"/>
              </a:buClr>
              <a:buFont typeface="Wingdings" panose="05000000000000000000" pitchFamily="2" charset="2"/>
              <a:buChar char="v"/>
              <a:defRPr sz="2400" b="1">
                <a:solidFill>
                  <a:schemeClr val="tx1"/>
                </a:solidFill>
                <a:latin typeface="Verdana" panose="020B0604030504040204" pitchFamily="34" charset="0"/>
              </a:defRPr>
            </a:lvl1pPr>
            <a:lvl2pPr marL="479425" indent="-298450" defTabSz="957263">
              <a:spcBef>
                <a:spcPct val="20000"/>
              </a:spcBef>
              <a:buClr>
                <a:schemeClr val="accent1"/>
              </a:buClr>
              <a:buFont typeface="Wingdings" panose="05000000000000000000" pitchFamily="2" charset="2"/>
              <a:buChar char="§"/>
              <a:defRPr sz="2100">
                <a:solidFill>
                  <a:schemeClr val="tx1"/>
                </a:solidFill>
                <a:latin typeface="Arial" panose="020B0604020202020204" pitchFamily="34" charset="0"/>
              </a:defRPr>
            </a:lvl2pPr>
            <a:lvl3pPr marL="957263" indent="-239713" defTabSz="957263">
              <a:spcBef>
                <a:spcPct val="20000"/>
              </a:spcBef>
              <a:buClr>
                <a:schemeClr val="tx1"/>
              </a:buClr>
              <a:buChar char="•"/>
              <a:defRPr sz="2100">
                <a:solidFill>
                  <a:schemeClr val="tx1"/>
                </a:solidFill>
                <a:latin typeface="Arial" panose="020B0604020202020204" pitchFamily="34" charset="0"/>
              </a:defRPr>
            </a:lvl3pPr>
            <a:lvl4pPr marL="1436688" indent="-239713" defTabSz="957263">
              <a:spcBef>
                <a:spcPct val="20000"/>
              </a:spcBef>
              <a:buChar char="–"/>
              <a:defRPr sz="2100">
                <a:solidFill>
                  <a:schemeClr val="tx1"/>
                </a:solidFill>
                <a:latin typeface="Arial" panose="020B0604020202020204" pitchFamily="34" charset="0"/>
              </a:defRPr>
            </a:lvl4pPr>
            <a:lvl5pPr marL="1916113" indent="-238125" defTabSz="957263">
              <a:spcBef>
                <a:spcPct val="20000"/>
              </a:spcBef>
              <a:buChar char="»"/>
              <a:defRPr sz="2100">
                <a:solidFill>
                  <a:schemeClr val="tx1"/>
                </a:solidFill>
                <a:latin typeface="Arial" panose="020B0604020202020204" pitchFamily="34" charset="0"/>
              </a:defRPr>
            </a:lvl5pPr>
            <a:lvl6pPr marL="23733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6pPr>
            <a:lvl7pPr marL="28305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7pPr>
            <a:lvl8pPr marL="32877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8pPr>
            <a:lvl9pPr marL="37449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a:spcBef>
                <a:spcPct val="0"/>
              </a:spcBef>
              <a:buClrTx/>
              <a:buFontTx/>
              <a:buNone/>
            </a:pPr>
            <a:r>
              <a:rPr lang="en-US" altLang="en-US" sz="1900">
                <a:solidFill>
                  <a:srgbClr val="FFFFFF"/>
                </a:solidFill>
                <a:latin typeface="Arial" panose="020B0604020202020204" pitchFamily="34" charset="0"/>
              </a:rPr>
              <a:t>Mức 3: vận dụng 1</a:t>
            </a:r>
          </a:p>
        </p:txBody>
      </p:sp>
      <p:sp>
        <p:nvSpPr>
          <p:cNvPr id="39" name="Text Box 22">
            <a:extLst>
              <a:ext uri="{FF2B5EF4-FFF2-40B4-BE49-F238E27FC236}">
                <a16:creationId xmlns:a16="http://schemas.microsoft.com/office/drawing/2014/main" id="{201615D8-9789-4F56-A94C-9FCE85F080BB}"/>
              </a:ext>
            </a:extLst>
          </p:cNvPr>
          <p:cNvSpPr txBox="1">
            <a:spLocks noChangeArrowheads="1"/>
          </p:cNvSpPr>
          <p:nvPr/>
        </p:nvSpPr>
        <p:spPr bwMode="gray">
          <a:xfrm>
            <a:off x="8715172" y="3923756"/>
            <a:ext cx="2240470" cy="389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spAutoFit/>
          </a:bodyPr>
          <a:lstStyle>
            <a:lvl1pPr defTabSz="957263">
              <a:spcBef>
                <a:spcPct val="20000"/>
              </a:spcBef>
              <a:buClr>
                <a:schemeClr val="hlink"/>
              </a:buClr>
              <a:buFont typeface="Wingdings" panose="05000000000000000000" pitchFamily="2" charset="2"/>
              <a:buChar char="v"/>
              <a:defRPr sz="2400" b="1">
                <a:solidFill>
                  <a:schemeClr val="tx1"/>
                </a:solidFill>
                <a:latin typeface="Verdana" panose="020B0604030504040204" pitchFamily="34" charset="0"/>
              </a:defRPr>
            </a:lvl1pPr>
            <a:lvl2pPr marL="479425" indent="-298450" defTabSz="957263">
              <a:spcBef>
                <a:spcPct val="20000"/>
              </a:spcBef>
              <a:buClr>
                <a:schemeClr val="accent1"/>
              </a:buClr>
              <a:buFont typeface="Wingdings" panose="05000000000000000000" pitchFamily="2" charset="2"/>
              <a:buChar char="§"/>
              <a:defRPr sz="2100">
                <a:solidFill>
                  <a:schemeClr val="tx1"/>
                </a:solidFill>
                <a:latin typeface="Arial" panose="020B0604020202020204" pitchFamily="34" charset="0"/>
              </a:defRPr>
            </a:lvl2pPr>
            <a:lvl3pPr marL="957263" indent="-239713" defTabSz="957263">
              <a:spcBef>
                <a:spcPct val="20000"/>
              </a:spcBef>
              <a:buClr>
                <a:schemeClr val="tx1"/>
              </a:buClr>
              <a:buChar char="•"/>
              <a:defRPr sz="2100">
                <a:solidFill>
                  <a:schemeClr val="tx1"/>
                </a:solidFill>
                <a:latin typeface="Arial" panose="020B0604020202020204" pitchFamily="34" charset="0"/>
              </a:defRPr>
            </a:lvl3pPr>
            <a:lvl4pPr marL="1436688" indent="-239713" defTabSz="957263">
              <a:spcBef>
                <a:spcPct val="20000"/>
              </a:spcBef>
              <a:buChar char="–"/>
              <a:defRPr sz="2100">
                <a:solidFill>
                  <a:schemeClr val="tx1"/>
                </a:solidFill>
                <a:latin typeface="Arial" panose="020B0604020202020204" pitchFamily="34" charset="0"/>
              </a:defRPr>
            </a:lvl4pPr>
            <a:lvl5pPr marL="1916113" indent="-238125" defTabSz="957263">
              <a:spcBef>
                <a:spcPct val="20000"/>
              </a:spcBef>
              <a:buChar char="»"/>
              <a:defRPr sz="2100">
                <a:solidFill>
                  <a:schemeClr val="tx1"/>
                </a:solidFill>
                <a:latin typeface="Arial" panose="020B0604020202020204" pitchFamily="34" charset="0"/>
              </a:defRPr>
            </a:lvl5pPr>
            <a:lvl6pPr marL="23733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6pPr>
            <a:lvl7pPr marL="28305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7pPr>
            <a:lvl8pPr marL="32877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8pPr>
            <a:lvl9pPr marL="37449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a:spcBef>
                <a:spcPct val="0"/>
              </a:spcBef>
              <a:buClrTx/>
              <a:buFontTx/>
              <a:buNone/>
            </a:pPr>
            <a:r>
              <a:rPr lang="en-US" altLang="en-US" sz="1900">
                <a:solidFill>
                  <a:srgbClr val="FFFFFF"/>
                </a:solidFill>
                <a:latin typeface="Arial" panose="020B0604020202020204" pitchFamily="34" charset="0"/>
              </a:rPr>
              <a:t>Mức 3: Vận dụng </a:t>
            </a:r>
          </a:p>
        </p:txBody>
      </p:sp>
      <p:sp>
        <p:nvSpPr>
          <p:cNvPr id="40" name="Text Box 22">
            <a:extLst>
              <a:ext uri="{FF2B5EF4-FFF2-40B4-BE49-F238E27FC236}">
                <a16:creationId xmlns:a16="http://schemas.microsoft.com/office/drawing/2014/main" id="{7B9D7D63-846F-4AAF-A99A-42595AFDA909}"/>
              </a:ext>
            </a:extLst>
          </p:cNvPr>
          <p:cNvSpPr txBox="1">
            <a:spLocks noChangeArrowheads="1"/>
          </p:cNvSpPr>
          <p:nvPr/>
        </p:nvSpPr>
        <p:spPr bwMode="gray">
          <a:xfrm>
            <a:off x="8890700" y="3173695"/>
            <a:ext cx="1889413" cy="389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spAutoFit/>
          </a:bodyPr>
          <a:lstStyle>
            <a:lvl1pPr defTabSz="957263">
              <a:spcBef>
                <a:spcPct val="20000"/>
              </a:spcBef>
              <a:buClr>
                <a:schemeClr val="hlink"/>
              </a:buClr>
              <a:buFont typeface="Wingdings" panose="05000000000000000000" pitchFamily="2" charset="2"/>
              <a:buChar char="v"/>
              <a:defRPr sz="2400" b="1">
                <a:solidFill>
                  <a:schemeClr val="tx1"/>
                </a:solidFill>
                <a:latin typeface="Verdana" panose="020B0604030504040204" pitchFamily="34" charset="0"/>
              </a:defRPr>
            </a:lvl1pPr>
            <a:lvl2pPr marL="479425" indent="-298450" defTabSz="957263">
              <a:spcBef>
                <a:spcPct val="20000"/>
              </a:spcBef>
              <a:buClr>
                <a:schemeClr val="accent1"/>
              </a:buClr>
              <a:buFont typeface="Wingdings" panose="05000000000000000000" pitchFamily="2" charset="2"/>
              <a:buChar char="§"/>
              <a:defRPr sz="2100">
                <a:solidFill>
                  <a:schemeClr val="tx1"/>
                </a:solidFill>
                <a:latin typeface="Arial" panose="020B0604020202020204" pitchFamily="34" charset="0"/>
              </a:defRPr>
            </a:lvl2pPr>
            <a:lvl3pPr marL="957263" indent="-239713" defTabSz="957263">
              <a:spcBef>
                <a:spcPct val="20000"/>
              </a:spcBef>
              <a:buClr>
                <a:schemeClr val="tx1"/>
              </a:buClr>
              <a:buChar char="•"/>
              <a:defRPr sz="2100">
                <a:solidFill>
                  <a:schemeClr val="tx1"/>
                </a:solidFill>
                <a:latin typeface="Arial" panose="020B0604020202020204" pitchFamily="34" charset="0"/>
              </a:defRPr>
            </a:lvl3pPr>
            <a:lvl4pPr marL="1436688" indent="-239713" defTabSz="957263">
              <a:spcBef>
                <a:spcPct val="20000"/>
              </a:spcBef>
              <a:buChar char="–"/>
              <a:defRPr sz="2100">
                <a:solidFill>
                  <a:schemeClr val="tx1"/>
                </a:solidFill>
                <a:latin typeface="Arial" panose="020B0604020202020204" pitchFamily="34" charset="0"/>
              </a:defRPr>
            </a:lvl4pPr>
            <a:lvl5pPr marL="1916113" indent="-238125" defTabSz="957263">
              <a:spcBef>
                <a:spcPct val="20000"/>
              </a:spcBef>
              <a:buChar char="»"/>
              <a:defRPr sz="2100">
                <a:solidFill>
                  <a:schemeClr val="tx1"/>
                </a:solidFill>
                <a:latin typeface="Arial" panose="020B0604020202020204" pitchFamily="34" charset="0"/>
              </a:defRPr>
            </a:lvl5pPr>
            <a:lvl6pPr marL="23733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6pPr>
            <a:lvl7pPr marL="28305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7pPr>
            <a:lvl8pPr marL="32877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8pPr>
            <a:lvl9pPr marL="37449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a:spcBef>
                <a:spcPct val="0"/>
              </a:spcBef>
              <a:buClrTx/>
              <a:buFontTx/>
              <a:buNone/>
            </a:pPr>
            <a:r>
              <a:rPr lang="en-US" altLang="en-US" sz="1900">
                <a:solidFill>
                  <a:srgbClr val="FFFFFF"/>
                </a:solidFill>
                <a:latin typeface="Arial" panose="020B0604020202020204" pitchFamily="34" charset="0"/>
              </a:rPr>
              <a:t>Mức 2: Kết nối</a:t>
            </a:r>
          </a:p>
        </p:txBody>
      </p:sp>
      <p:sp>
        <p:nvSpPr>
          <p:cNvPr id="41" name="Text Box 22">
            <a:extLst>
              <a:ext uri="{FF2B5EF4-FFF2-40B4-BE49-F238E27FC236}">
                <a16:creationId xmlns:a16="http://schemas.microsoft.com/office/drawing/2014/main" id="{5F8FEF69-A827-4966-9F3E-BA1E95799ADE}"/>
              </a:ext>
            </a:extLst>
          </p:cNvPr>
          <p:cNvSpPr txBox="1">
            <a:spLocks noChangeArrowheads="1"/>
          </p:cNvSpPr>
          <p:nvPr/>
        </p:nvSpPr>
        <p:spPr bwMode="gray">
          <a:xfrm>
            <a:off x="8748034" y="2358815"/>
            <a:ext cx="2174746" cy="389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spAutoFit/>
          </a:bodyPr>
          <a:lstStyle>
            <a:lvl1pPr defTabSz="957263">
              <a:spcBef>
                <a:spcPct val="20000"/>
              </a:spcBef>
              <a:buClr>
                <a:schemeClr val="hlink"/>
              </a:buClr>
              <a:buFont typeface="Wingdings" panose="05000000000000000000" pitchFamily="2" charset="2"/>
              <a:buChar char="v"/>
              <a:defRPr sz="2400" b="1">
                <a:solidFill>
                  <a:schemeClr val="tx1"/>
                </a:solidFill>
                <a:latin typeface="Verdana" panose="020B0604030504040204" pitchFamily="34" charset="0"/>
              </a:defRPr>
            </a:lvl1pPr>
            <a:lvl2pPr marL="479425" indent="-298450" defTabSz="957263">
              <a:spcBef>
                <a:spcPct val="20000"/>
              </a:spcBef>
              <a:buClr>
                <a:schemeClr val="accent1"/>
              </a:buClr>
              <a:buFont typeface="Wingdings" panose="05000000000000000000" pitchFamily="2" charset="2"/>
              <a:buChar char="§"/>
              <a:defRPr sz="2100">
                <a:solidFill>
                  <a:schemeClr val="tx1"/>
                </a:solidFill>
                <a:latin typeface="Arial" panose="020B0604020202020204" pitchFamily="34" charset="0"/>
              </a:defRPr>
            </a:lvl2pPr>
            <a:lvl3pPr marL="957263" indent="-239713" defTabSz="957263">
              <a:spcBef>
                <a:spcPct val="20000"/>
              </a:spcBef>
              <a:buClr>
                <a:schemeClr val="tx1"/>
              </a:buClr>
              <a:buChar char="•"/>
              <a:defRPr sz="2100">
                <a:solidFill>
                  <a:schemeClr val="tx1"/>
                </a:solidFill>
                <a:latin typeface="Arial" panose="020B0604020202020204" pitchFamily="34" charset="0"/>
              </a:defRPr>
            </a:lvl3pPr>
            <a:lvl4pPr marL="1436688" indent="-239713" defTabSz="957263">
              <a:spcBef>
                <a:spcPct val="20000"/>
              </a:spcBef>
              <a:buChar char="–"/>
              <a:defRPr sz="2100">
                <a:solidFill>
                  <a:schemeClr val="tx1"/>
                </a:solidFill>
                <a:latin typeface="Arial" panose="020B0604020202020204" pitchFamily="34" charset="0"/>
              </a:defRPr>
            </a:lvl4pPr>
            <a:lvl5pPr marL="1916113" indent="-238125" defTabSz="957263">
              <a:spcBef>
                <a:spcPct val="20000"/>
              </a:spcBef>
              <a:buChar char="»"/>
              <a:defRPr sz="2100">
                <a:solidFill>
                  <a:schemeClr val="tx1"/>
                </a:solidFill>
                <a:latin typeface="Arial" panose="020B0604020202020204" pitchFamily="34" charset="0"/>
              </a:defRPr>
            </a:lvl5pPr>
            <a:lvl6pPr marL="23733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6pPr>
            <a:lvl7pPr marL="28305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7pPr>
            <a:lvl8pPr marL="32877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8pPr>
            <a:lvl9pPr marL="37449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a:spcBef>
                <a:spcPct val="0"/>
              </a:spcBef>
              <a:buClrTx/>
              <a:buFontTx/>
              <a:buNone/>
            </a:pPr>
            <a:r>
              <a:rPr lang="en-US" altLang="en-US" sz="1900">
                <a:solidFill>
                  <a:srgbClr val="FFFFFF"/>
                </a:solidFill>
                <a:latin typeface="Arial" panose="020B0604020202020204" pitchFamily="34" charset="0"/>
              </a:rPr>
              <a:t>Mức 1: Nhận biết</a:t>
            </a:r>
          </a:p>
        </p:txBody>
      </p:sp>
      <p:sp>
        <p:nvSpPr>
          <p:cNvPr id="52" name="Text Box 22">
            <a:extLst>
              <a:ext uri="{FF2B5EF4-FFF2-40B4-BE49-F238E27FC236}">
                <a16:creationId xmlns:a16="http://schemas.microsoft.com/office/drawing/2014/main" id="{BCC4DA74-EC7F-4C80-BE97-DEC0B0BAA9D3}"/>
              </a:ext>
            </a:extLst>
          </p:cNvPr>
          <p:cNvSpPr txBox="1">
            <a:spLocks noChangeArrowheads="1"/>
          </p:cNvSpPr>
          <p:nvPr/>
        </p:nvSpPr>
        <p:spPr bwMode="gray">
          <a:xfrm>
            <a:off x="1381786" y="4387462"/>
            <a:ext cx="2351078" cy="681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spAutoFit/>
          </a:bodyPr>
          <a:lstStyle>
            <a:lvl1pPr defTabSz="957263">
              <a:spcBef>
                <a:spcPct val="20000"/>
              </a:spcBef>
              <a:buClr>
                <a:schemeClr val="hlink"/>
              </a:buClr>
              <a:buFont typeface="Wingdings" panose="05000000000000000000" pitchFamily="2" charset="2"/>
              <a:buChar char="v"/>
              <a:defRPr sz="2400" b="1">
                <a:solidFill>
                  <a:schemeClr val="tx1"/>
                </a:solidFill>
                <a:latin typeface="Verdana" panose="020B0604030504040204" pitchFamily="34" charset="0"/>
              </a:defRPr>
            </a:lvl1pPr>
            <a:lvl2pPr marL="479425" indent="-298450" defTabSz="957263">
              <a:spcBef>
                <a:spcPct val="20000"/>
              </a:spcBef>
              <a:buClr>
                <a:schemeClr val="accent1"/>
              </a:buClr>
              <a:buFont typeface="Wingdings" panose="05000000000000000000" pitchFamily="2" charset="2"/>
              <a:buChar char="§"/>
              <a:defRPr sz="2100">
                <a:solidFill>
                  <a:schemeClr val="tx1"/>
                </a:solidFill>
                <a:latin typeface="Arial" panose="020B0604020202020204" pitchFamily="34" charset="0"/>
              </a:defRPr>
            </a:lvl2pPr>
            <a:lvl3pPr marL="957263" indent="-239713" defTabSz="957263">
              <a:spcBef>
                <a:spcPct val="20000"/>
              </a:spcBef>
              <a:buClr>
                <a:schemeClr val="tx1"/>
              </a:buClr>
              <a:buChar char="•"/>
              <a:defRPr sz="2100">
                <a:solidFill>
                  <a:schemeClr val="tx1"/>
                </a:solidFill>
                <a:latin typeface="Arial" panose="020B0604020202020204" pitchFamily="34" charset="0"/>
              </a:defRPr>
            </a:lvl3pPr>
            <a:lvl4pPr marL="1436688" indent="-239713" defTabSz="957263">
              <a:spcBef>
                <a:spcPct val="20000"/>
              </a:spcBef>
              <a:buChar char="–"/>
              <a:defRPr sz="2100">
                <a:solidFill>
                  <a:schemeClr val="tx1"/>
                </a:solidFill>
                <a:latin typeface="Arial" panose="020B0604020202020204" pitchFamily="34" charset="0"/>
              </a:defRPr>
            </a:lvl4pPr>
            <a:lvl5pPr marL="1916113" indent="-238125" defTabSz="957263">
              <a:spcBef>
                <a:spcPct val="20000"/>
              </a:spcBef>
              <a:buChar char="»"/>
              <a:defRPr sz="2100">
                <a:solidFill>
                  <a:schemeClr val="tx1"/>
                </a:solidFill>
                <a:latin typeface="Arial" panose="020B0604020202020204" pitchFamily="34" charset="0"/>
              </a:defRPr>
            </a:lvl5pPr>
            <a:lvl6pPr marL="23733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6pPr>
            <a:lvl7pPr marL="28305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7pPr>
            <a:lvl8pPr marL="32877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8pPr>
            <a:lvl9pPr marL="37449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a:spcBef>
                <a:spcPct val="0"/>
              </a:spcBef>
              <a:buClrTx/>
              <a:buNone/>
            </a:pPr>
            <a:r>
              <a:rPr lang="en-US" altLang="en-US" sz="1900">
                <a:solidFill>
                  <a:srgbClr val="FFFFFF"/>
                </a:solidFill>
                <a:latin typeface="Arial" panose="020B0604020202020204" pitchFamily="34" charset="0"/>
              </a:rPr>
              <a:t>Mức 4: vận dụng 2</a:t>
            </a:r>
          </a:p>
          <a:p>
            <a:pPr algn="ctr">
              <a:spcBef>
                <a:spcPct val="0"/>
              </a:spcBef>
              <a:buClrTx/>
              <a:buFontTx/>
              <a:buNone/>
            </a:pPr>
            <a:endParaRPr lang="en-US" altLang="en-US" sz="1900">
              <a:solidFill>
                <a:srgbClr val="FFFFFF"/>
              </a:solidFill>
              <a:latin typeface="Arial" panose="020B0604020202020204" pitchFamily="34" charset="0"/>
            </a:endParaRPr>
          </a:p>
        </p:txBody>
      </p:sp>
      <p:sp>
        <p:nvSpPr>
          <p:cNvPr id="4" name="Text Box 20">
            <a:extLst>
              <a:ext uri="{FF2B5EF4-FFF2-40B4-BE49-F238E27FC236}">
                <a16:creationId xmlns:a16="http://schemas.microsoft.com/office/drawing/2014/main" id="{A5FA1B13-C1D7-4CDC-9171-204F8CA9065D}"/>
              </a:ext>
            </a:extLst>
          </p:cNvPr>
          <p:cNvSpPr txBox="1">
            <a:spLocks noChangeArrowheads="1"/>
          </p:cNvSpPr>
          <p:nvPr/>
        </p:nvSpPr>
        <p:spPr bwMode="gray">
          <a:xfrm>
            <a:off x="1330386" y="1063829"/>
            <a:ext cx="2651446" cy="48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2" tIns="47891" rIns="95782" bIns="47891">
            <a:spAutoFit/>
          </a:bodyPr>
          <a:lstStyle>
            <a:lvl1pPr defTabSz="957263">
              <a:spcBef>
                <a:spcPct val="20000"/>
              </a:spcBef>
              <a:buClr>
                <a:schemeClr val="hlink"/>
              </a:buClr>
              <a:buFont typeface="Wingdings" panose="05000000000000000000" pitchFamily="2" charset="2"/>
              <a:buChar char="v"/>
              <a:defRPr sz="2400" b="1">
                <a:solidFill>
                  <a:schemeClr val="tx1"/>
                </a:solidFill>
                <a:latin typeface="Verdana" panose="020B0604030504040204" pitchFamily="34" charset="0"/>
              </a:defRPr>
            </a:lvl1pPr>
            <a:lvl2pPr marL="479425" indent="-298450" defTabSz="957263">
              <a:spcBef>
                <a:spcPct val="20000"/>
              </a:spcBef>
              <a:buClr>
                <a:schemeClr val="accent1"/>
              </a:buClr>
              <a:buFont typeface="Wingdings" panose="05000000000000000000" pitchFamily="2" charset="2"/>
              <a:buChar char="§"/>
              <a:defRPr sz="2100">
                <a:solidFill>
                  <a:schemeClr val="tx1"/>
                </a:solidFill>
                <a:latin typeface="Arial" panose="020B0604020202020204" pitchFamily="34" charset="0"/>
              </a:defRPr>
            </a:lvl2pPr>
            <a:lvl3pPr marL="957263" indent="-239713" defTabSz="957263">
              <a:spcBef>
                <a:spcPct val="20000"/>
              </a:spcBef>
              <a:buClr>
                <a:schemeClr val="tx1"/>
              </a:buClr>
              <a:buChar char="•"/>
              <a:defRPr sz="2100">
                <a:solidFill>
                  <a:schemeClr val="tx1"/>
                </a:solidFill>
                <a:latin typeface="Arial" panose="020B0604020202020204" pitchFamily="34" charset="0"/>
              </a:defRPr>
            </a:lvl3pPr>
            <a:lvl4pPr marL="1436688" indent="-239713" defTabSz="957263">
              <a:spcBef>
                <a:spcPct val="20000"/>
              </a:spcBef>
              <a:buChar char="–"/>
              <a:defRPr sz="2100">
                <a:solidFill>
                  <a:schemeClr val="tx1"/>
                </a:solidFill>
                <a:latin typeface="Arial" panose="020B0604020202020204" pitchFamily="34" charset="0"/>
              </a:defRPr>
            </a:lvl4pPr>
            <a:lvl5pPr marL="1916113" indent="-238125" defTabSz="957263">
              <a:spcBef>
                <a:spcPct val="20000"/>
              </a:spcBef>
              <a:buChar char="»"/>
              <a:defRPr sz="2100">
                <a:solidFill>
                  <a:schemeClr val="tx1"/>
                </a:solidFill>
                <a:latin typeface="Arial" panose="020B0604020202020204" pitchFamily="34" charset="0"/>
              </a:defRPr>
            </a:lvl5pPr>
            <a:lvl6pPr marL="23733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6pPr>
            <a:lvl7pPr marL="28305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7pPr>
            <a:lvl8pPr marL="32877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8pPr>
            <a:lvl9pPr marL="37449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a:spcBef>
                <a:spcPct val="0"/>
              </a:spcBef>
              <a:buClrTx/>
              <a:buFontTx/>
              <a:buNone/>
            </a:pPr>
            <a:r>
              <a:rPr lang="en-US" altLang="en-US" sz="2500">
                <a:latin typeface="Arial" panose="020B0604020202020204" pitchFamily="34" charset="0"/>
              </a:rPr>
              <a:t>TT30 và TT22</a:t>
            </a:r>
          </a:p>
        </p:txBody>
      </p:sp>
      <p:sp>
        <p:nvSpPr>
          <p:cNvPr id="54" name="Text Box 20">
            <a:extLst>
              <a:ext uri="{FF2B5EF4-FFF2-40B4-BE49-F238E27FC236}">
                <a16:creationId xmlns:a16="http://schemas.microsoft.com/office/drawing/2014/main" id="{A1D5FEB2-4110-47C6-BDAA-B3B5D5F77018}"/>
              </a:ext>
            </a:extLst>
          </p:cNvPr>
          <p:cNvSpPr txBox="1">
            <a:spLocks noChangeArrowheads="1"/>
          </p:cNvSpPr>
          <p:nvPr/>
        </p:nvSpPr>
        <p:spPr bwMode="gray">
          <a:xfrm>
            <a:off x="8395328" y="1063829"/>
            <a:ext cx="2813379" cy="48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2" tIns="47891" rIns="95782" bIns="47891">
            <a:spAutoFit/>
          </a:bodyPr>
          <a:lstStyle>
            <a:lvl1pPr defTabSz="957263">
              <a:spcBef>
                <a:spcPct val="20000"/>
              </a:spcBef>
              <a:buClr>
                <a:schemeClr val="hlink"/>
              </a:buClr>
              <a:buFont typeface="Wingdings" panose="05000000000000000000" pitchFamily="2" charset="2"/>
              <a:buChar char="v"/>
              <a:defRPr sz="2400" b="1">
                <a:solidFill>
                  <a:schemeClr val="tx1"/>
                </a:solidFill>
                <a:latin typeface="Verdana" panose="020B0604030504040204" pitchFamily="34" charset="0"/>
              </a:defRPr>
            </a:lvl1pPr>
            <a:lvl2pPr marL="479425" indent="-298450" defTabSz="957263">
              <a:spcBef>
                <a:spcPct val="20000"/>
              </a:spcBef>
              <a:buClr>
                <a:schemeClr val="accent1"/>
              </a:buClr>
              <a:buFont typeface="Wingdings" panose="05000000000000000000" pitchFamily="2" charset="2"/>
              <a:buChar char="§"/>
              <a:defRPr sz="2100">
                <a:solidFill>
                  <a:schemeClr val="tx1"/>
                </a:solidFill>
                <a:latin typeface="Arial" panose="020B0604020202020204" pitchFamily="34" charset="0"/>
              </a:defRPr>
            </a:lvl2pPr>
            <a:lvl3pPr marL="957263" indent="-239713" defTabSz="957263">
              <a:spcBef>
                <a:spcPct val="20000"/>
              </a:spcBef>
              <a:buClr>
                <a:schemeClr val="tx1"/>
              </a:buClr>
              <a:buChar char="•"/>
              <a:defRPr sz="2100">
                <a:solidFill>
                  <a:schemeClr val="tx1"/>
                </a:solidFill>
                <a:latin typeface="Arial" panose="020B0604020202020204" pitchFamily="34" charset="0"/>
              </a:defRPr>
            </a:lvl3pPr>
            <a:lvl4pPr marL="1436688" indent="-239713" defTabSz="957263">
              <a:spcBef>
                <a:spcPct val="20000"/>
              </a:spcBef>
              <a:buChar char="–"/>
              <a:defRPr sz="2100">
                <a:solidFill>
                  <a:schemeClr val="tx1"/>
                </a:solidFill>
                <a:latin typeface="Arial" panose="020B0604020202020204" pitchFamily="34" charset="0"/>
              </a:defRPr>
            </a:lvl4pPr>
            <a:lvl5pPr marL="1916113" indent="-238125" defTabSz="957263">
              <a:spcBef>
                <a:spcPct val="20000"/>
              </a:spcBef>
              <a:buChar char="»"/>
              <a:defRPr sz="2100">
                <a:solidFill>
                  <a:schemeClr val="tx1"/>
                </a:solidFill>
                <a:latin typeface="Arial" panose="020B0604020202020204" pitchFamily="34" charset="0"/>
              </a:defRPr>
            </a:lvl5pPr>
            <a:lvl6pPr marL="23733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6pPr>
            <a:lvl7pPr marL="28305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7pPr>
            <a:lvl8pPr marL="32877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8pPr>
            <a:lvl9pPr marL="37449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a:spcBef>
                <a:spcPct val="0"/>
              </a:spcBef>
              <a:buClrTx/>
              <a:buFontTx/>
              <a:buNone/>
            </a:pPr>
            <a:r>
              <a:rPr lang="en-US" altLang="en-US" sz="2500">
                <a:latin typeface="Arial" panose="020B0604020202020204" pitchFamily="34" charset="0"/>
              </a:rPr>
              <a:t>TT27</a:t>
            </a:r>
          </a:p>
        </p:txBody>
      </p:sp>
      <p:sp>
        <p:nvSpPr>
          <p:cNvPr id="55" name="TextBox 54">
            <a:extLst>
              <a:ext uri="{FF2B5EF4-FFF2-40B4-BE49-F238E27FC236}">
                <a16:creationId xmlns:a16="http://schemas.microsoft.com/office/drawing/2014/main" id="{198B54E0-6C19-4763-BEB9-1BCBBC55BC11}"/>
              </a:ext>
            </a:extLst>
          </p:cNvPr>
          <p:cNvSpPr txBox="1"/>
          <p:nvPr/>
        </p:nvSpPr>
        <p:spPr>
          <a:xfrm>
            <a:off x="592202" y="5020945"/>
            <a:ext cx="4237905" cy="1015663"/>
          </a:xfrm>
          <a:prstGeom prst="rect">
            <a:avLst/>
          </a:prstGeom>
          <a:solidFill>
            <a:schemeClr val="bg1"/>
          </a:solidFill>
        </p:spPr>
        <p:txBody>
          <a:bodyPr wrap="square">
            <a:spAutoFit/>
          </a:bodyPr>
          <a:lstStyle/>
          <a:p>
            <a:pPr algn="ctr"/>
            <a:r>
              <a:rPr lang="pt-BR" sz="2000">
                <a:effectLst/>
                <a:latin typeface="Times New Roman" panose="02020603050405020304" pitchFamily="18" charset="0"/>
                <a:ea typeface="Calibri" panose="020F0502020204030204" pitchFamily="34" charset="0"/>
              </a:rPr>
              <a:t>Cho điểm theo thang 10 điểm, </a:t>
            </a:r>
            <a:r>
              <a:rPr lang="pt-BR" sz="2000" b="1">
                <a:solidFill>
                  <a:srgbClr val="FF0000"/>
                </a:solidFill>
                <a:effectLst/>
                <a:latin typeface="Times New Roman" panose="02020603050405020304" pitchFamily="18" charset="0"/>
                <a:ea typeface="Calibri" panose="020F0502020204030204" pitchFamily="34" charset="0"/>
              </a:rPr>
              <a:t>không cho điểm 0</a:t>
            </a:r>
            <a:r>
              <a:rPr lang="pt-BR" sz="2000">
                <a:effectLst/>
                <a:latin typeface="Times New Roman" panose="02020603050405020304" pitchFamily="18" charset="0"/>
                <a:ea typeface="Calibri" panose="020F0502020204030204" pitchFamily="34" charset="0"/>
              </a:rPr>
              <a:t>, không cho điểm thập phân và được trả lại cho học sinh.</a:t>
            </a:r>
            <a:endParaRPr lang="en-US" sz="2000"/>
          </a:p>
        </p:txBody>
      </p:sp>
      <p:sp>
        <p:nvSpPr>
          <p:cNvPr id="56" name="TextBox 55">
            <a:extLst>
              <a:ext uri="{FF2B5EF4-FFF2-40B4-BE49-F238E27FC236}">
                <a16:creationId xmlns:a16="http://schemas.microsoft.com/office/drawing/2014/main" id="{C04E8EB2-C118-4DD8-BCA1-F0E291592F05}"/>
              </a:ext>
            </a:extLst>
          </p:cNvPr>
          <p:cNvSpPr txBox="1"/>
          <p:nvPr/>
        </p:nvSpPr>
        <p:spPr>
          <a:xfrm>
            <a:off x="7976007" y="4894881"/>
            <a:ext cx="3718798" cy="1015663"/>
          </a:xfrm>
          <a:prstGeom prst="rect">
            <a:avLst/>
          </a:prstGeom>
          <a:solidFill>
            <a:schemeClr val="bg1"/>
          </a:solidFill>
        </p:spPr>
        <p:txBody>
          <a:bodyPr wrap="square">
            <a:spAutoFit/>
          </a:bodyPr>
          <a:lstStyle/>
          <a:p>
            <a:pPr algn="ctr"/>
            <a:r>
              <a:rPr lang="en-US" sz="2000">
                <a:effectLst/>
                <a:latin typeface="Times New Roman" panose="02020603050405020304" pitchFamily="18" charset="0"/>
                <a:ea typeface="Times New Roman" panose="02020603050405020304" pitchFamily="18" charset="0"/>
              </a:rPr>
              <a:t>Cho điểm theo thang điểm 10, không cho điểm thập phân và được trả lại cho học sinh.</a:t>
            </a:r>
            <a:endParaRPr lang="en-US" sz="2000"/>
          </a:p>
        </p:txBody>
      </p:sp>
    </p:spTree>
    <p:extLst>
      <p:ext uri="{BB962C8B-B14F-4D97-AF65-F5344CB8AC3E}">
        <p14:creationId xmlns:p14="http://schemas.microsoft.com/office/powerpoint/2010/main" val="1832699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9DE4D-0624-4580-9597-2558EBED1C32}"/>
              </a:ext>
            </a:extLst>
          </p:cNvPr>
          <p:cNvSpPr>
            <a:spLocks noGrp="1"/>
          </p:cNvSpPr>
          <p:nvPr>
            <p:ph type="title"/>
          </p:nvPr>
        </p:nvSpPr>
        <p:spPr/>
        <p:txBody>
          <a:bodyPr/>
          <a:lstStyle/>
          <a:p>
            <a:r>
              <a:rPr lang="en-US"/>
              <a:t>Điều 7: Đánh giá định kỳ</a:t>
            </a:r>
          </a:p>
        </p:txBody>
      </p:sp>
      <p:sp>
        <p:nvSpPr>
          <p:cNvPr id="5" name="AutoShape 4">
            <a:extLst>
              <a:ext uri="{FF2B5EF4-FFF2-40B4-BE49-F238E27FC236}">
                <a16:creationId xmlns:a16="http://schemas.microsoft.com/office/drawing/2014/main" id="{F45E370D-CBBF-45DF-ABF4-E0960160B56B}"/>
              </a:ext>
            </a:extLst>
          </p:cNvPr>
          <p:cNvSpPr>
            <a:spLocks noChangeArrowheads="1"/>
          </p:cNvSpPr>
          <p:nvPr/>
        </p:nvSpPr>
        <p:spPr bwMode="gray">
          <a:xfrm>
            <a:off x="5111334" y="4216977"/>
            <a:ext cx="2354342" cy="723761"/>
          </a:xfrm>
          <a:prstGeom prst="can">
            <a:avLst>
              <a:gd name="adj" fmla="val 25000"/>
            </a:avLst>
          </a:prstGeom>
          <a:solidFill>
            <a:srgbClr val="FFC000"/>
          </a:solidFill>
          <a:ln>
            <a:noFill/>
          </a:ln>
          <a:effectLst/>
        </p:spPr>
        <p:txBody>
          <a:bodyPr wrap="none" anchor="ctr"/>
          <a:lstStyle/>
          <a:p>
            <a:pPr eaLnBrk="1" hangingPunct="1">
              <a:defRPr/>
            </a:pPr>
            <a:endParaRPr lang="en-US" sz="1900">
              <a:solidFill>
                <a:srgbClr val="000066"/>
              </a:solidFill>
              <a:latin typeface="Arial" charset="0"/>
            </a:endParaRPr>
          </a:p>
        </p:txBody>
      </p:sp>
      <p:sp>
        <p:nvSpPr>
          <p:cNvPr id="6" name="AutoShape 5">
            <a:extLst>
              <a:ext uri="{FF2B5EF4-FFF2-40B4-BE49-F238E27FC236}">
                <a16:creationId xmlns:a16="http://schemas.microsoft.com/office/drawing/2014/main" id="{0FCD5CB1-0AA7-4246-84AD-CD3E8F047513}"/>
              </a:ext>
            </a:extLst>
          </p:cNvPr>
          <p:cNvSpPr>
            <a:spLocks noChangeArrowheads="1"/>
          </p:cNvSpPr>
          <p:nvPr/>
        </p:nvSpPr>
        <p:spPr bwMode="gray">
          <a:xfrm>
            <a:off x="5111334" y="3343941"/>
            <a:ext cx="2354342" cy="723761"/>
          </a:xfrm>
          <a:prstGeom prst="can">
            <a:avLst>
              <a:gd name="adj" fmla="val 25000"/>
            </a:avLst>
          </a:prstGeom>
          <a:solidFill>
            <a:srgbClr val="00B0F0"/>
          </a:solidFill>
          <a:ln>
            <a:noFill/>
          </a:ln>
          <a:effectLst/>
        </p:spPr>
        <p:txBody>
          <a:bodyPr wrap="none" anchor="ctr"/>
          <a:lstStyle/>
          <a:p>
            <a:pPr eaLnBrk="1" hangingPunct="1">
              <a:defRPr/>
            </a:pPr>
            <a:endParaRPr lang="en-US" sz="1900">
              <a:solidFill>
                <a:srgbClr val="000066"/>
              </a:solidFill>
              <a:latin typeface="Arial" charset="0"/>
            </a:endParaRPr>
          </a:p>
        </p:txBody>
      </p:sp>
      <p:sp>
        <p:nvSpPr>
          <p:cNvPr id="7" name="AutoShape 6">
            <a:extLst>
              <a:ext uri="{FF2B5EF4-FFF2-40B4-BE49-F238E27FC236}">
                <a16:creationId xmlns:a16="http://schemas.microsoft.com/office/drawing/2014/main" id="{5DD7F45A-C9B6-4B30-B46D-1E444E88895E}"/>
              </a:ext>
            </a:extLst>
          </p:cNvPr>
          <p:cNvSpPr>
            <a:spLocks noChangeArrowheads="1"/>
          </p:cNvSpPr>
          <p:nvPr/>
        </p:nvSpPr>
        <p:spPr bwMode="gray">
          <a:xfrm>
            <a:off x="5111334" y="2400770"/>
            <a:ext cx="2354342" cy="723761"/>
          </a:xfrm>
          <a:prstGeom prst="can">
            <a:avLst>
              <a:gd name="adj" fmla="val 25000"/>
            </a:avLst>
          </a:prstGeom>
          <a:solidFill>
            <a:srgbClr val="00B050"/>
          </a:solidFill>
          <a:ln>
            <a:noFill/>
          </a:ln>
          <a:effectLst/>
        </p:spPr>
        <p:txBody>
          <a:bodyPr wrap="none" anchor="ctr"/>
          <a:lstStyle/>
          <a:p>
            <a:pPr eaLnBrk="1" hangingPunct="1">
              <a:defRPr/>
            </a:pPr>
            <a:endParaRPr lang="en-US" sz="1900">
              <a:solidFill>
                <a:srgbClr val="000066"/>
              </a:solidFill>
              <a:latin typeface="Arial" charset="0"/>
            </a:endParaRPr>
          </a:p>
        </p:txBody>
      </p:sp>
      <p:sp>
        <p:nvSpPr>
          <p:cNvPr id="9" name="AutoShape 10">
            <a:extLst>
              <a:ext uri="{FF2B5EF4-FFF2-40B4-BE49-F238E27FC236}">
                <a16:creationId xmlns:a16="http://schemas.microsoft.com/office/drawing/2014/main" id="{3CDEFC5B-3356-4432-977A-A64BE6B49096}"/>
              </a:ext>
            </a:extLst>
          </p:cNvPr>
          <p:cNvSpPr>
            <a:spLocks noChangeArrowheads="1"/>
          </p:cNvSpPr>
          <p:nvPr/>
        </p:nvSpPr>
        <p:spPr bwMode="gray">
          <a:xfrm>
            <a:off x="7563117" y="2761972"/>
            <a:ext cx="492815" cy="1954156"/>
          </a:xfrm>
          <a:prstGeom prst="leftArrow">
            <a:avLst>
              <a:gd name="adj1" fmla="val 65583"/>
              <a:gd name="adj2" fmla="val 65181"/>
            </a:avLst>
          </a:prstGeom>
          <a:gradFill rotWithShape="1">
            <a:gsLst>
              <a:gs pos="0">
                <a:schemeClr val="bg2"/>
              </a:gs>
              <a:gs pos="100000">
                <a:schemeClr val="bg2">
                  <a:gamma/>
                  <a:shade val="46275"/>
                  <a:invGamma/>
                  <a:alpha val="1200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900">
              <a:solidFill>
                <a:srgbClr val="000066"/>
              </a:solidFill>
              <a:latin typeface="Arial" charset="0"/>
            </a:endParaRPr>
          </a:p>
        </p:txBody>
      </p:sp>
      <p:sp>
        <p:nvSpPr>
          <p:cNvPr id="11" name="AutoShape 13">
            <a:extLst>
              <a:ext uri="{FF2B5EF4-FFF2-40B4-BE49-F238E27FC236}">
                <a16:creationId xmlns:a16="http://schemas.microsoft.com/office/drawing/2014/main" id="{736CCE9F-43EC-4638-A1A1-41969AF8A28D}"/>
              </a:ext>
            </a:extLst>
          </p:cNvPr>
          <p:cNvSpPr>
            <a:spLocks noChangeArrowheads="1"/>
          </p:cNvSpPr>
          <p:nvPr/>
        </p:nvSpPr>
        <p:spPr bwMode="auto">
          <a:xfrm>
            <a:off x="8203686" y="1640820"/>
            <a:ext cx="3109605" cy="4240216"/>
          </a:xfrm>
          <a:prstGeom prst="roundRect">
            <a:avLst>
              <a:gd name="adj" fmla="val 16667"/>
            </a:avLst>
          </a:prstGeom>
          <a:solidFill>
            <a:schemeClr val="bg1"/>
          </a:solidFill>
          <a:ln w="38100">
            <a:solidFill>
              <a:schemeClr val="tx1"/>
            </a:solidFill>
            <a:round/>
            <a:headEnd/>
            <a:tailEnd/>
          </a:ln>
          <a:effectLst/>
        </p:spPr>
        <p:txBody>
          <a:bodyPr wrap="none" lIns="95782" tIns="47891" rIns="95782" bIns="47891" anchor="ctr"/>
          <a:lstStyle>
            <a:lvl1pPr defTabSz="957263">
              <a:spcBef>
                <a:spcPct val="20000"/>
              </a:spcBef>
              <a:buClr>
                <a:schemeClr val="hlink"/>
              </a:buClr>
              <a:buFont typeface="Wingdings" panose="05000000000000000000" pitchFamily="2" charset="2"/>
              <a:buChar char="v"/>
              <a:defRPr sz="2400" b="1">
                <a:solidFill>
                  <a:schemeClr val="tx1"/>
                </a:solidFill>
                <a:latin typeface="Verdana" panose="020B0604030504040204" pitchFamily="34" charset="0"/>
              </a:defRPr>
            </a:lvl1pPr>
            <a:lvl2pPr marL="742950" indent="-285750" defTabSz="957263">
              <a:spcBef>
                <a:spcPct val="20000"/>
              </a:spcBef>
              <a:buClr>
                <a:schemeClr val="accent1"/>
              </a:buClr>
              <a:buFont typeface="Wingdings" panose="05000000000000000000" pitchFamily="2" charset="2"/>
              <a:buChar char="§"/>
              <a:defRPr sz="2100">
                <a:solidFill>
                  <a:schemeClr val="tx1"/>
                </a:solidFill>
                <a:latin typeface="Arial" panose="020B0604020202020204" pitchFamily="34" charset="0"/>
              </a:defRPr>
            </a:lvl2pPr>
            <a:lvl3pPr marL="1143000" indent="-228600" defTabSz="957263">
              <a:spcBef>
                <a:spcPct val="20000"/>
              </a:spcBef>
              <a:buClr>
                <a:schemeClr val="tx1"/>
              </a:buClr>
              <a:buChar char="•"/>
              <a:defRPr sz="2100">
                <a:solidFill>
                  <a:schemeClr val="tx1"/>
                </a:solidFill>
                <a:latin typeface="Arial" panose="020B0604020202020204" pitchFamily="34" charset="0"/>
              </a:defRPr>
            </a:lvl3pPr>
            <a:lvl4pPr marL="1600200" indent="-228600" defTabSz="957263">
              <a:spcBef>
                <a:spcPct val="20000"/>
              </a:spcBef>
              <a:buChar char="–"/>
              <a:defRPr sz="2100">
                <a:solidFill>
                  <a:schemeClr val="tx1"/>
                </a:solidFill>
                <a:latin typeface="Arial" panose="020B0604020202020204" pitchFamily="34" charset="0"/>
              </a:defRPr>
            </a:lvl4pPr>
            <a:lvl5pPr marL="2057400" indent="-228600" defTabSz="957263">
              <a:spcBef>
                <a:spcPct val="20000"/>
              </a:spcBef>
              <a:buChar char="»"/>
              <a:defRPr sz="2100">
                <a:solidFill>
                  <a:schemeClr val="tx1"/>
                </a:solidFill>
                <a:latin typeface="Arial" panose="020B0604020202020204" pitchFamily="34" charset="0"/>
              </a:defRPr>
            </a:lvl5pPr>
            <a:lvl6pPr marL="2514600" indent="-228600" defTabSz="957263"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7263"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7263"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7263"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a:spcBef>
                <a:spcPct val="0"/>
              </a:spcBef>
              <a:buClrTx/>
              <a:buFontTx/>
              <a:buNone/>
            </a:pPr>
            <a:endParaRPr lang="en-US" altLang="en-US" sz="1900" b="0">
              <a:solidFill>
                <a:srgbClr val="000066"/>
              </a:solidFill>
            </a:endParaRPr>
          </a:p>
        </p:txBody>
      </p:sp>
      <p:sp>
        <p:nvSpPr>
          <p:cNvPr id="12" name="Text Box 14">
            <a:extLst>
              <a:ext uri="{FF2B5EF4-FFF2-40B4-BE49-F238E27FC236}">
                <a16:creationId xmlns:a16="http://schemas.microsoft.com/office/drawing/2014/main" id="{9C823179-0EF8-4FB9-99B0-53360F61751A}"/>
              </a:ext>
            </a:extLst>
          </p:cNvPr>
          <p:cNvSpPr txBox="1">
            <a:spLocks noChangeArrowheads="1"/>
          </p:cNvSpPr>
          <p:nvPr/>
        </p:nvSpPr>
        <p:spPr bwMode="auto">
          <a:xfrm>
            <a:off x="8337103" y="966329"/>
            <a:ext cx="2903775" cy="4898032"/>
          </a:xfrm>
          <a:prstGeom prst="rect">
            <a:avLst/>
          </a:prstGeom>
          <a:noFill/>
          <a:ln>
            <a:noFill/>
          </a:ln>
          <a:effectLst/>
          <a:extLst>
            <a:ext uri="{909E8E84-426E-40DD-AFC4-6F175D3DCCD1}">
              <a14:hiddenFill xmlns:a14="http://schemas.microsoft.com/office/drawing/2010/main">
                <a:gradFill rotWithShape="1">
                  <a:gsLst>
                    <a:gs pos="0">
                      <a:schemeClr val="tx2"/>
                    </a:gs>
                    <a:gs pos="100000">
                      <a:srgbClr val="AED2AB"/>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2" tIns="47891" rIns="95782" bIns="47891">
            <a:spAutoFit/>
          </a:bodyPr>
          <a:lstStyle>
            <a:lvl1pPr defTabSz="957263">
              <a:spcBef>
                <a:spcPct val="20000"/>
              </a:spcBef>
              <a:buClr>
                <a:schemeClr val="hlink"/>
              </a:buClr>
              <a:buFont typeface="Wingdings" panose="05000000000000000000" pitchFamily="2" charset="2"/>
              <a:buChar char="v"/>
              <a:defRPr sz="2400" b="1">
                <a:solidFill>
                  <a:schemeClr val="tx1"/>
                </a:solidFill>
                <a:latin typeface="Verdana" panose="020B0604030504040204" pitchFamily="34" charset="0"/>
              </a:defRPr>
            </a:lvl1pPr>
            <a:lvl2pPr marL="479425" indent="-298450" defTabSz="957263">
              <a:spcBef>
                <a:spcPct val="20000"/>
              </a:spcBef>
              <a:buClr>
                <a:schemeClr val="accent1"/>
              </a:buClr>
              <a:buFont typeface="Wingdings" panose="05000000000000000000" pitchFamily="2" charset="2"/>
              <a:buChar char="§"/>
              <a:defRPr sz="2100">
                <a:solidFill>
                  <a:schemeClr val="tx1"/>
                </a:solidFill>
                <a:latin typeface="Arial" panose="020B0604020202020204" pitchFamily="34" charset="0"/>
              </a:defRPr>
            </a:lvl2pPr>
            <a:lvl3pPr marL="957263" indent="-239713" defTabSz="957263">
              <a:spcBef>
                <a:spcPct val="20000"/>
              </a:spcBef>
              <a:buClr>
                <a:schemeClr val="tx1"/>
              </a:buClr>
              <a:buChar char="•"/>
              <a:defRPr sz="2100">
                <a:solidFill>
                  <a:schemeClr val="tx1"/>
                </a:solidFill>
                <a:latin typeface="Arial" panose="020B0604020202020204" pitchFamily="34" charset="0"/>
              </a:defRPr>
            </a:lvl3pPr>
            <a:lvl4pPr marL="1436688" indent="-239713" defTabSz="957263">
              <a:spcBef>
                <a:spcPct val="20000"/>
              </a:spcBef>
              <a:buChar char="–"/>
              <a:defRPr sz="2100">
                <a:solidFill>
                  <a:schemeClr val="tx1"/>
                </a:solidFill>
                <a:latin typeface="Arial" panose="020B0604020202020204" pitchFamily="34" charset="0"/>
              </a:defRPr>
            </a:lvl4pPr>
            <a:lvl5pPr marL="1916113" indent="-238125" defTabSz="957263">
              <a:spcBef>
                <a:spcPct val="20000"/>
              </a:spcBef>
              <a:buChar char="»"/>
              <a:defRPr sz="2100">
                <a:solidFill>
                  <a:schemeClr val="tx1"/>
                </a:solidFill>
                <a:latin typeface="Arial" panose="020B0604020202020204" pitchFamily="34" charset="0"/>
              </a:defRPr>
            </a:lvl5pPr>
            <a:lvl6pPr marL="23733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6pPr>
            <a:lvl7pPr marL="28305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7pPr>
            <a:lvl8pPr marL="32877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8pPr>
            <a:lvl9pPr marL="37449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a:spcBef>
                <a:spcPct val="0"/>
              </a:spcBef>
              <a:buClrTx/>
              <a:buFontTx/>
              <a:buNone/>
            </a:pPr>
            <a:r>
              <a:rPr lang="en-US" altLang="en-US">
                <a:solidFill>
                  <a:srgbClr val="001D3A"/>
                </a:solidFill>
                <a:latin typeface="Times New Roman" panose="02020603050405020304" pitchFamily="18" charset="0"/>
                <a:cs typeface="Times New Roman" panose="02020603050405020304" pitchFamily="18" charset="0"/>
              </a:rPr>
              <a:t>TT27</a:t>
            </a:r>
          </a:p>
          <a:p>
            <a:pPr algn="ctr">
              <a:spcBef>
                <a:spcPct val="0"/>
              </a:spcBef>
              <a:buClrTx/>
              <a:buFontTx/>
              <a:buNone/>
            </a:pPr>
            <a:endParaRPr lang="en-US" altLang="en-US" b="0">
              <a:solidFill>
                <a:srgbClr val="001D3A"/>
              </a:solidFill>
              <a:latin typeface="Times New Roman" panose="02020603050405020304" pitchFamily="18" charset="0"/>
              <a:cs typeface="Times New Roman" panose="02020603050405020304" pitchFamily="18" charset="0"/>
            </a:endParaRPr>
          </a:p>
          <a:p>
            <a:pPr algn="ctr">
              <a:spcBef>
                <a:spcPct val="0"/>
              </a:spcBef>
              <a:buClrTx/>
              <a:buSzPct val="60000"/>
              <a:buNone/>
            </a:pPr>
            <a:r>
              <a:rPr lang="en-US" b="0">
                <a:effectLst/>
                <a:latin typeface="Times New Roman" panose="02020603050405020304" pitchFamily="18" charset="0"/>
                <a:ea typeface="Times New Roman" panose="02020603050405020304" pitchFamily="18" charset="0"/>
                <a:cs typeface="Times New Roman" panose="02020603050405020304" pitchFamily="18" charset="0"/>
              </a:rPr>
              <a:t>G</a:t>
            </a:r>
            <a:r>
              <a:rPr lang="vi-VN" b="0">
                <a:effectLst/>
                <a:latin typeface="Times New Roman" panose="02020603050405020304" pitchFamily="18" charset="0"/>
                <a:ea typeface="Times New Roman" panose="02020603050405020304" pitchFamily="18" charset="0"/>
                <a:cs typeface="Times New Roman" panose="02020603050405020304" pitchFamily="18" charset="0"/>
              </a:rPr>
              <a:t>iáo viên chủ nhiệm </a:t>
            </a:r>
            <a:r>
              <a:rPr lang="vi-V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phối hợp với các giáo viên dạy cùng lớ</a:t>
            </a:r>
            <a:r>
              <a:rPr lang="vi-VN" b="0">
                <a:effectLst/>
                <a:latin typeface="Times New Roman" panose="02020603050405020304" pitchFamily="18" charset="0"/>
                <a:ea typeface="Times New Roman" panose="02020603050405020304" pitchFamily="18" charset="0"/>
                <a:cs typeface="Times New Roman" panose="02020603050405020304" pitchFamily="18" charset="0"/>
              </a:rPr>
              <a:t>p, thông qua </a:t>
            </a:r>
            <a:r>
              <a:rPr lang="vi-V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 nhận xét, các biểu hiện</a:t>
            </a:r>
            <a:r>
              <a:rPr lang="vi-VN" b="0">
                <a:effectLst/>
                <a:latin typeface="Times New Roman" panose="02020603050405020304" pitchFamily="18" charset="0"/>
                <a:ea typeface="Times New Roman" panose="02020603050405020304" pitchFamily="18" charset="0"/>
                <a:cs typeface="Times New Roman" panose="02020603050405020304" pitchFamily="18" charset="0"/>
              </a:rPr>
              <a:t> trong quá trình đánh giá thường xuyên về sự hình thành và phát triển từng phẩm chất chủ yếu, năng lực cốt lõi</a:t>
            </a:r>
            <a:endParaRPr lang="en-US" altLang="en-US" b="0">
              <a:solidFill>
                <a:srgbClr val="001D3A"/>
              </a:solidFill>
              <a:latin typeface="Times New Roman" panose="02020603050405020304" pitchFamily="18" charset="0"/>
              <a:cs typeface="Times New Roman" panose="02020603050405020304" pitchFamily="18" charset="0"/>
            </a:endParaRPr>
          </a:p>
        </p:txBody>
      </p:sp>
      <p:sp>
        <p:nvSpPr>
          <p:cNvPr id="13" name="AutoShape 15">
            <a:extLst>
              <a:ext uri="{FF2B5EF4-FFF2-40B4-BE49-F238E27FC236}">
                <a16:creationId xmlns:a16="http://schemas.microsoft.com/office/drawing/2014/main" id="{C36AD921-7C28-4697-AECB-08A4F791423F}"/>
              </a:ext>
            </a:extLst>
          </p:cNvPr>
          <p:cNvSpPr>
            <a:spLocks noChangeArrowheads="1"/>
          </p:cNvSpPr>
          <p:nvPr/>
        </p:nvSpPr>
        <p:spPr bwMode="gray">
          <a:xfrm>
            <a:off x="4524011" y="2728200"/>
            <a:ext cx="489882" cy="1954156"/>
          </a:xfrm>
          <a:prstGeom prst="rightArrow">
            <a:avLst>
              <a:gd name="adj1" fmla="val 67750"/>
              <a:gd name="adj2" fmla="val 66167"/>
            </a:avLst>
          </a:prstGeom>
          <a:gradFill rotWithShape="1">
            <a:gsLst>
              <a:gs pos="0">
                <a:schemeClr val="bg2">
                  <a:gamma/>
                  <a:shade val="46275"/>
                  <a:invGamma/>
                  <a:alpha val="12000"/>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900">
              <a:solidFill>
                <a:srgbClr val="000066"/>
              </a:solidFill>
              <a:latin typeface="Arial" charset="0"/>
            </a:endParaRPr>
          </a:p>
        </p:txBody>
      </p:sp>
      <p:sp>
        <p:nvSpPr>
          <p:cNvPr id="16" name="Text Box 18">
            <a:extLst>
              <a:ext uri="{FF2B5EF4-FFF2-40B4-BE49-F238E27FC236}">
                <a16:creationId xmlns:a16="http://schemas.microsoft.com/office/drawing/2014/main" id="{FE5CFA65-DD26-4EA6-ADBF-6C68ED56CA4A}"/>
              </a:ext>
            </a:extLst>
          </p:cNvPr>
          <p:cNvSpPr txBox="1">
            <a:spLocks noChangeArrowheads="1"/>
          </p:cNvSpPr>
          <p:nvPr/>
        </p:nvSpPr>
        <p:spPr bwMode="gray">
          <a:xfrm>
            <a:off x="6057854" y="1807454"/>
            <a:ext cx="695221" cy="389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spAutoFit/>
          </a:bodyPr>
          <a:lstStyle>
            <a:lvl1pPr defTabSz="957263">
              <a:spcBef>
                <a:spcPct val="20000"/>
              </a:spcBef>
              <a:buClr>
                <a:schemeClr val="hlink"/>
              </a:buClr>
              <a:buFont typeface="Wingdings" panose="05000000000000000000" pitchFamily="2" charset="2"/>
              <a:buChar char="v"/>
              <a:defRPr sz="2400" b="1">
                <a:solidFill>
                  <a:schemeClr val="tx1"/>
                </a:solidFill>
                <a:latin typeface="Verdana" panose="020B0604030504040204" pitchFamily="34" charset="0"/>
              </a:defRPr>
            </a:lvl1pPr>
            <a:lvl2pPr marL="479425" indent="-298450" defTabSz="957263">
              <a:spcBef>
                <a:spcPct val="20000"/>
              </a:spcBef>
              <a:buClr>
                <a:schemeClr val="accent1"/>
              </a:buClr>
              <a:buFont typeface="Wingdings" panose="05000000000000000000" pitchFamily="2" charset="2"/>
              <a:buChar char="§"/>
              <a:defRPr sz="2100">
                <a:solidFill>
                  <a:schemeClr val="tx1"/>
                </a:solidFill>
                <a:latin typeface="Arial" panose="020B0604020202020204" pitchFamily="34" charset="0"/>
              </a:defRPr>
            </a:lvl2pPr>
            <a:lvl3pPr marL="957263" indent="-239713" defTabSz="957263">
              <a:spcBef>
                <a:spcPct val="20000"/>
              </a:spcBef>
              <a:buClr>
                <a:schemeClr val="tx1"/>
              </a:buClr>
              <a:buChar char="•"/>
              <a:defRPr sz="2100">
                <a:solidFill>
                  <a:schemeClr val="tx1"/>
                </a:solidFill>
                <a:latin typeface="Arial" panose="020B0604020202020204" pitchFamily="34" charset="0"/>
              </a:defRPr>
            </a:lvl3pPr>
            <a:lvl4pPr marL="1436688" indent="-239713" defTabSz="957263">
              <a:spcBef>
                <a:spcPct val="20000"/>
              </a:spcBef>
              <a:buChar char="–"/>
              <a:defRPr sz="2100">
                <a:solidFill>
                  <a:schemeClr val="tx1"/>
                </a:solidFill>
                <a:latin typeface="Arial" panose="020B0604020202020204" pitchFamily="34" charset="0"/>
              </a:defRPr>
            </a:lvl4pPr>
            <a:lvl5pPr marL="1916113" indent="-238125" defTabSz="957263">
              <a:spcBef>
                <a:spcPct val="20000"/>
              </a:spcBef>
              <a:buChar char="»"/>
              <a:defRPr sz="2100">
                <a:solidFill>
                  <a:schemeClr val="tx1"/>
                </a:solidFill>
                <a:latin typeface="Arial" panose="020B0604020202020204" pitchFamily="34" charset="0"/>
              </a:defRPr>
            </a:lvl5pPr>
            <a:lvl6pPr marL="23733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6pPr>
            <a:lvl7pPr marL="28305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7pPr>
            <a:lvl8pPr marL="32877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8pPr>
            <a:lvl9pPr marL="37449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a:spcBef>
                <a:spcPct val="0"/>
              </a:spcBef>
              <a:buClrTx/>
              <a:buFontTx/>
              <a:buNone/>
            </a:pPr>
            <a:r>
              <a:rPr lang="en-US" altLang="en-US" sz="1900">
                <a:solidFill>
                  <a:srgbClr val="FFFFFF"/>
                </a:solidFill>
                <a:latin typeface="Arial" panose="020B0604020202020204" pitchFamily="34" charset="0"/>
              </a:rPr>
              <a:t>Chữ</a:t>
            </a:r>
          </a:p>
        </p:txBody>
      </p:sp>
      <p:sp>
        <p:nvSpPr>
          <p:cNvPr id="18" name="Text Box 20">
            <a:extLst>
              <a:ext uri="{FF2B5EF4-FFF2-40B4-BE49-F238E27FC236}">
                <a16:creationId xmlns:a16="http://schemas.microsoft.com/office/drawing/2014/main" id="{BEBF6B91-46F6-4C5D-8B6F-898CC20AC6DC}"/>
              </a:ext>
            </a:extLst>
          </p:cNvPr>
          <p:cNvSpPr txBox="1">
            <a:spLocks noChangeArrowheads="1"/>
          </p:cNvSpPr>
          <p:nvPr/>
        </p:nvSpPr>
        <p:spPr bwMode="gray">
          <a:xfrm>
            <a:off x="5304390" y="2654136"/>
            <a:ext cx="1977716" cy="389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2" tIns="47891" rIns="95782" bIns="47891">
            <a:spAutoFit/>
          </a:bodyPr>
          <a:lstStyle>
            <a:lvl1pPr defTabSz="957263">
              <a:spcBef>
                <a:spcPct val="20000"/>
              </a:spcBef>
              <a:buClr>
                <a:schemeClr val="hlink"/>
              </a:buClr>
              <a:buFont typeface="Wingdings" panose="05000000000000000000" pitchFamily="2" charset="2"/>
              <a:buChar char="v"/>
              <a:defRPr sz="2400" b="1">
                <a:solidFill>
                  <a:schemeClr val="tx1"/>
                </a:solidFill>
                <a:latin typeface="Verdana" panose="020B0604030504040204" pitchFamily="34" charset="0"/>
              </a:defRPr>
            </a:lvl1pPr>
            <a:lvl2pPr marL="479425" indent="-298450" defTabSz="957263">
              <a:spcBef>
                <a:spcPct val="20000"/>
              </a:spcBef>
              <a:buClr>
                <a:schemeClr val="accent1"/>
              </a:buClr>
              <a:buFont typeface="Wingdings" panose="05000000000000000000" pitchFamily="2" charset="2"/>
              <a:buChar char="§"/>
              <a:defRPr sz="2100">
                <a:solidFill>
                  <a:schemeClr val="tx1"/>
                </a:solidFill>
                <a:latin typeface="Arial" panose="020B0604020202020204" pitchFamily="34" charset="0"/>
              </a:defRPr>
            </a:lvl2pPr>
            <a:lvl3pPr marL="957263" indent="-239713" defTabSz="957263">
              <a:spcBef>
                <a:spcPct val="20000"/>
              </a:spcBef>
              <a:buClr>
                <a:schemeClr val="tx1"/>
              </a:buClr>
              <a:buChar char="•"/>
              <a:defRPr sz="2100">
                <a:solidFill>
                  <a:schemeClr val="tx1"/>
                </a:solidFill>
                <a:latin typeface="Arial" panose="020B0604020202020204" pitchFamily="34" charset="0"/>
              </a:defRPr>
            </a:lvl3pPr>
            <a:lvl4pPr marL="1436688" indent="-239713" defTabSz="957263">
              <a:spcBef>
                <a:spcPct val="20000"/>
              </a:spcBef>
              <a:buChar char="–"/>
              <a:defRPr sz="2100">
                <a:solidFill>
                  <a:schemeClr val="tx1"/>
                </a:solidFill>
                <a:latin typeface="Arial" panose="020B0604020202020204" pitchFamily="34" charset="0"/>
              </a:defRPr>
            </a:lvl4pPr>
            <a:lvl5pPr marL="1916113" indent="-238125" defTabSz="957263">
              <a:spcBef>
                <a:spcPct val="20000"/>
              </a:spcBef>
              <a:buChar char="»"/>
              <a:defRPr sz="2100">
                <a:solidFill>
                  <a:schemeClr val="tx1"/>
                </a:solidFill>
                <a:latin typeface="Arial" panose="020B0604020202020204" pitchFamily="34" charset="0"/>
              </a:defRPr>
            </a:lvl5pPr>
            <a:lvl6pPr marL="23733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6pPr>
            <a:lvl7pPr marL="28305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7pPr>
            <a:lvl8pPr marL="32877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8pPr>
            <a:lvl9pPr marL="37449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a:spcBef>
                <a:spcPct val="0"/>
              </a:spcBef>
              <a:buClrTx/>
              <a:buFontTx/>
              <a:buNone/>
            </a:pPr>
            <a:r>
              <a:rPr lang="en-US" altLang="en-US" sz="1900">
                <a:solidFill>
                  <a:srgbClr val="FFFFFF"/>
                </a:solidFill>
                <a:latin typeface="Arial" panose="020B0604020202020204" pitchFamily="34" charset="0"/>
              </a:rPr>
              <a:t>Tốt</a:t>
            </a:r>
          </a:p>
        </p:txBody>
      </p:sp>
      <p:sp>
        <p:nvSpPr>
          <p:cNvPr id="23" name="AutoShape 13">
            <a:extLst>
              <a:ext uri="{FF2B5EF4-FFF2-40B4-BE49-F238E27FC236}">
                <a16:creationId xmlns:a16="http://schemas.microsoft.com/office/drawing/2014/main" id="{39886BA1-ECA6-45CA-867B-592ABF88A2AF}"/>
              </a:ext>
            </a:extLst>
          </p:cNvPr>
          <p:cNvSpPr>
            <a:spLocks noChangeArrowheads="1"/>
          </p:cNvSpPr>
          <p:nvPr/>
        </p:nvSpPr>
        <p:spPr bwMode="auto">
          <a:xfrm>
            <a:off x="1318879" y="1597794"/>
            <a:ext cx="3109605" cy="4283242"/>
          </a:xfrm>
          <a:prstGeom prst="roundRect">
            <a:avLst>
              <a:gd name="adj" fmla="val 16667"/>
            </a:avLst>
          </a:prstGeom>
          <a:solidFill>
            <a:schemeClr val="bg1"/>
          </a:solidFill>
          <a:ln w="38100">
            <a:solidFill>
              <a:schemeClr val="tx1"/>
            </a:solidFill>
            <a:round/>
            <a:headEnd/>
            <a:tailEnd/>
          </a:ln>
          <a:effectLst/>
        </p:spPr>
        <p:txBody>
          <a:bodyPr wrap="none" lIns="95782" tIns="47891" rIns="95782" bIns="47891" anchor="ctr"/>
          <a:lstStyle>
            <a:lvl1pPr defTabSz="957263">
              <a:spcBef>
                <a:spcPct val="20000"/>
              </a:spcBef>
              <a:buClr>
                <a:schemeClr val="hlink"/>
              </a:buClr>
              <a:buFont typeface="Wingdings" panose="05000000000000000000" pitchFamily="2" charset="2"/>
              <a:buChar char="v"/>
              <a:defRPr sz="2400" b="1">
                <a:solidFill>
                  <a:schemeClr val="tx1"/>
                </a:solidFill>
                <a:latin typeface="Verdana" panose="020B0604030504040204" pitchFamily="34" charset="0"/>
              </a:defRPr>
            </a:lvl1pPr>
            <a:lvl2pPr marL="742950" indent="-285750" defTabSz="957263">
              <a:spcBef>
                <a:spcPct val="20000"/>
              </a:spcBef>
              <a:buClr>
                <a:schemeClr val="accent1"/>
              </a:buClr>
              <a:buFont typeface="Wingdings" panose="05000000000000000000" pitchFamily="2" charset="2"/>
              <a:buChar char="§"/>
              <a:defRPr sz="2100">
                <a:solidFill>
                  <a:schemeClr val="tx1"/>
                </a:solidFill>
                <a:latin typeface="Arial" panose="020B0604020202020204" pitchFamily="34" charset="0"/>
              </a:defRPr>
            </a:lvl2pPr>
            <a:lvl3pPr marL="1143000" indent="-228600" defTabSz="957263">
              <a:spcBef>
                <a:spcPct val="20000"/>
              </a:spcBef>
              <a:buClr>
                <a:schemeClr val="tx1"/>
              </a:buClr>
              <a:buChar char="•"/>
              <a:defRPr sz="2100">
                <a:solidFill>
                  <a:schemeClr val="tx1"/>
                </a:solidFill>
                <a:latin typeface="Arial" panose="020B0604020202020204" pitchFamily="34" charset="0"/>
              </a:defRPr>
            </a:lvl3pPr>
            <a:lvl4pPr marL="1600200" indent="-228600" defTabSz="957263">
              <a:spcBef>
                <a:spcPct val="20000"/>
              </a:spcBef>
              <a:buChar char="–"/>
              <a:defRPr sz="2100">
                <a:solidFill>
                  <a:schemeClr val="tx1"/>
                </a:solidFill>
                <a:latin typeface="Arial" panose="020B0604020202020204" pitchFamily="34" charset="0"/>
              </a:defRPr>
            </a:lvl4pPr>
            <a:lvl5pPr marL="2057400" indent="-228600" defTabSz="957263">
              <a:spcBef>
                <a:spcPct val="20000"/>
              </a:spcBef>
              <a:buChar char="»"/>
              <a:defRPr sz="2100">
                <a:solidFill>
                  <a:schemeClr val="tx1"/>
                </a:solidFill>
                <a:latin typeface="Arial" panose="020B0604020202020204" pitchFamily="34" charset="0"/>
              </a:defRPr>
            </a:lvl5pPr>
            <a:lvl6pPr marL="2514600" indent="-228600" defTabSz="957263"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57263"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57263"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57263"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a:spcBef>
                <a:spcPct val="0"/>
              </a:spcBef>
              <a:buClrTx/>
              <a:buFontTx/>
              <a:buNone/>
            </a:pPr>
            <a:endParaRPr lang="en-US" altLang="en-US" sz="1900" b="0">
              <a:solidFill>
                <a:srgbClr val="000066"/>
              </a:solidFill>
            </a:endParaRPr>
          </a:p>
        </p:txBody>
      </p:sp>
      <p:sp>
        <p:nvSpPr>
          <p:cNvPr id="24" name="Text Box 14">
            <a:extLst>
              <a:ext uri="{FF2B5EF4-FFF2-40B4-BE49-F238E27FC236}">
                <a16:creationId xmlns:a16="http://schemas.microsoft.com/office/drawing/2014/main" id="{5FFEA3F7-F0BB-4959-9E10-73C230CCB9C2}"/>
              </a:ext>
            </a:extLst>
          </p:cNvPr>
          <p:cNvSpPr txBox="1">
            <a:spLocks noChangeArrowheads="1"/>
          </p:cNvSpPr>
          <p:nvPr/>
        </p:nvSpPr>
        <p:spPr bwMode="auto">
          <a:xfrm>
            <a:off x="1372956" y="976964"/>
            <a:ext cx="2998385" cy="4528700"/>
          </a:xfrm>
          <a:prstGeom prst="rect">
            <a:avLst/>
          </a:prstGeom>
          <a:noFill/>
          <a:ln>
            <a:noFill/>
          </a:ln>
          <a:effectLst/>
          <a:extLst>
            <a:ext uri="{909E8E84-426E-40DD-AFC4-6F175D3DCCD1}">
              <a14:hiddenFill xmlns:a14="http://schemas.microsoft.com/office/drawing/2010/main">
                <a:gradFill rotWithShape="1">
                  <a:gsLst>
                    <a:gs pos="0">
                      <a:schemeClr val="tx2"/>
                    </a:gs>
                    <a:gs pos="100000">
                      <a:srgbClr val="AED2AB"/>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2" tIns="47891" rIns="95782" bIns="47891">
            <a:spAutoFit/>
          </a:bodyPr>
          <a:lstStyle>
            <a:lvl1pPr defTabSz="957263">
              <a:spcBef>
                <a:spcPct val="20000"/>
              </a:spcBef>
              <a:buClr>
                <a:schemeClr val="hlink"/>
              </a:buClr>
              <a:buFont typeface="Wingdings" panose="05000000000000000000" pitchFamily="2" charset="2"/>
              <a:buChar char="v"/>
              <a:defRPr sz="2400" b="1">
                <a:solidFill>
                  <a:schemeClr val="tx1"/>
                </a:solidFill>
                <a:latin typeface="Verdana" panose="020B0604030504040204" pitchFamily="34" charset="0"/>
              </a:defRPr>
            </a:lvl1pPr>
            <a:lvl2pPr marL="479425" indent="-298450" defTabSz="957263">
              <a:spcBef>
                <a:spcPct val="20000"/>
              </a:spcBef>
              <a:buClr>
                <a:schemeClr val="accent1"/>
              </a:buClr>
              <a:buFont typeface="Wingdings" panose="05000000000000000000" pitchFamily="2" charset="2"/>
              <a:buChar char="§"/>
              <a:defRPr sz="2100">
                <a:solidFill>
                  <a:schemeClr val="tx1"/>
                </a:solidFill>
                <a:latin typeface="Arial" panose="020B0604020202020204" pitchFamily="34" charset="0"/>
              </a:defRPr>
            </a:lvl2pPr>
            <a:lvl3pPr marL="957263" indent="-239713" defTabSz="957263">
              <a:spcBef>
                <a:spcPct val="20000"/>
              </a:spcBef>
              <a:buClr>
                <a:schemeClr val="tx1"/>
              </a:buClr>
              <a:buChar char="•"/>
              <a:defRPr sz="2100">
                <a:solidFill>
                  <a:schemeClr val="tx1"/>
                </a:solidFill>
                <a:latin typeface="Arial" panose="020B0604020202020204" pitchFamily="34" charset="0"/>
              </a:defRPr>
            </a:lvl3pPr>
            <a:lvl4pPr marL="1436688" indent="-239713" defTabSz="957263">
              <a:spcBef>
                <a:spcPct val="20000"/>
              </a:spcBef>
              <a:buChar char="–"/>
              <a:defRPr sz="2100">
                <a:solidFill>
                  <a:schemeClr val="tx1"/>
                </a:solidFill>
                <a:latin typeface="Arial" panose="020B0604020202020204" pitchFamily="34" charset="0"/>
              </a:defRPr>
            </a:lvl4pPr>
            <a:lvl5pPr marL="1916113" indent="-238125" defTabSz="957263">
              <a:spcBef>
                <a:spcPct val="20000"/>
              </a:spcBef>
              <a:buChar char="»"/>
              <a:defRPr sz="2100">
                <a:solidFill>
                  <a:schemeClr val="tx1"/>
                </a:solidFill>
                <a:latin typeface="Arial" panose="020B0604020202020204" pitchFamily="34" charset="0"/>
              </a:defRPr>
            </a:lvl5pPr>
            <a:lvl6pPr marL="23733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6pPr>
            <a:lvl7pPr marL="28305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7pPr>
            <a:lvl8pPr marL="32877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8pPr>
            <a:lvl9pPr marL="37449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a:spcBef>
                <a:spcPct val="0"/>
              </a:spcBef>
              <a:buClrTx/>
              <a:buFontTx/>
              <a:buNone/>
            </a:pPr>
            <a:r>
              <a:rPr lang="en-US" altLang="en-US">
                <a:solidFill>
                  <a:srgbClr val="001D3A"/>
                </a:solidFill>
                <a:latin typeface="Times New Roman" panose="02020603050405020304" pitchFamily="18" charset="0"/>
                <a:cs typeface="Times New Roman" panose="02020603050405020304" pitchFamily="18" charset="0"/>
              </a:rPr>
              <a:t>TT30 và TT22</a:t>
            </a:r>
          </a:p>
          <a:p>
            <a:pPr algn="ctr">
              <a:spcBef>
                <a:spcPct val="0"/>
              </a:spcBef>
              <a:buClrTx/>
              <a:buFontTx/>
              <a:buNone/>
            </a:pPr>
            <a:endParaRPr lang="en-US" altLang="en-US" b="0">
              <a:solidFill>
                <a:srgbClr val="001D3A"/>
              </a:solidFill>
              <a:latin typeface="Times New Roman" panose="02020603050405020304" pitchFamily="18" charset="0"/>
              <a:cs typeface="Times New Roman" panose="02020603050405020304" pitchFamily="18" charset="0"/>
            </a:endParaRPr>
          </a:p>
          <a:p>
            <a:pPr algn="ctr">
              <a:spcBef>
                <a:spcPct val="0"/>
              </a:spcBef>
              <a:buClrTx/>
              <a:buSzPct val="60000"/>
              <a:buNone/>
            </a:pPr>
            <a:r>
              <a:rPr lang="en-US" b="0">
                <a:solidFill>
                  <a:srgbClr val="333333"/>
                </a:solidFill>
                <a:latin typeface="Times New Roman" panose="02020603050405020304" pitchFamily="18" charset="0"/>
                <a:cs typeface="Times New Roman" panose="02020603050405020304" pitchFamily="18" charset="0"/>
              </a:rPr>
              <a:t>Giáo viên chủ nhiệm c</a:t>
            </a:r>
            <a:r>
              <a:rPr lang="vi-VN" b="0">
                <a:solidFill>
                  <a:srgbClr val="333333"/>
                </a:solidFill>
                <a:latin typeface="Times New Roman" panose="02020603050405020304" pitchFamily="18" charset="0"/>
                <a:cs typeface="Times New Roman" panose="02020603050405020304" pitchFamily="18" charset="0"/>
              </a:rPr>
              <a:t>ăn cứ vào các biểu hiện liên quan đến </a:t>
            </a:r>
            <a:r>
              <a:rPr lang="vi-VN">
                <a:solidFill>
                  <a:srgbClr val="FF0000"/>
                </a:solidFill>
                <a:latin typeface="Times New Roman" panose="02020603050405020304" pitchFamily="18" charset="0"/>
                <a:cs typeface="Times New Roman" panose="02020603050405020304" pitchFamily="18" charset="0"/>
              </a:rPr>
              <a:t>nhận thức, kĩ năng, thái độ </a:t>
            </a:r>
            <a:r>
              <a:rPr lang="vi-VN" b="0">
                <a:solidFill>
                  <a:srgbClr val="333333"/>
                </a:solidFill>
                <a:latin typeface="Times New Roman" panose="02020603050405020304" pitchFamily="18" charset="0"/>
                <a:cs typeface="Times New Roman" panose="02020603050405020304" pitchFamily="18" charset="0"/>
              </a:rPr>
              <a:t>trong quá trình đánh giá thường xuyên về sự hình thành và phát triển từng năng lực, phẩm chất của mỗi học sinh</a:t>
            </a:r>
            <a:r>
              <a:rPr lang="en-US" b="0" i="0">
                <a:solidFill>
                  <a:srgbClr val="333333"/>
                </a:solidFill>
                <a:effectLst/>
                <a:latin typeface="Times New Roman" panose="02020603050405020304" pitchFamily="18" charset="0"/>
                <a:cs typeface="Times New Roman" panose="02020603050405020304" pitchFamily="18" charset="0"/>
              </a:rPr>
              <a:t>.</a:t>
            </a:r>
            <a:endParaRPr lang="en-US" altLang="en-US" b="0">
              <a:solidFill>
                <a:srgbClr val="001D3A"/>
              </a:solidFill>
              <a:latin typeface="Times New Roman" panose="02020603050405020304" pitchFamily="18" charset="0"/>
              <a:cs typeface="Times New Roman" panose="02020603050405020304" pitchFamily="18" charset="0"/>
            </a:endParaRPr>
          </a:p>
        </p:txBody>
      </p:sp>
      <p:sp>
        <p:nvSpPr>
          <p:cNvPr id="25" name="Text Box 20">
            <a:extLst>
              <a:ext uri="{FF2B5EF4-FFF2-40B4-BE49-F238E27FC236}">
                <a16:creationId xmlns:a16="http://schemas.microsoft.com/office/drawing/2014/main" id="{F1EF8464-67B9-41FD-A8FB-FAA4F5DD82EA}"/>
              </a:ext>
            </a:extLst>
          </p:cNvPr>
          <p:cNvSpPr txBox="1">
            <a:spLocks noChangeArrowheads="1"/>
          </p:cNvSpPr>
          <p:nvPr/>
        </p:nvSpPr>
        <p:spPr bwMode="gray">
          <a:xfrm>
            <a:off x="5304390" y="3558807"/>
            <a:ext cx="1977716" cy="389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2" tIns="47891" rIns="95782" bIns="47891">
            <a:spAutoFit/>
          </a:bodyPr>
          <a:lstStyle>
            <a:lvl1pPr defTabSz="957263">
              <a:spcBef>
                <a:spcPct val="20000"/>
              </a:spcBef>
              <a:buClr>
                <a:schemeClr val="hlink"/>
              </a:buClr>
              <a:buFont typeface="Wingdings" panose="05000000000000000000" pitchFamily="2" charset="2"/>
              <a:buChar char="v"/>
              <a:defRPr sz="2400" b="1">
                <a:solidFill>
                  <a:schemeClr val="tx1"/>
                </a:solidFill>
                <a:latin typeface="Verdana" panose="020B0604030504040204" pitchFamily="34" charset="0"/>
              </a:defRPr>
            </a:lvl1pPr>
            <a:lvl2pPr marL="479425" indent="-298450" defTabSz="957263">
              <a:spcBef>
                <a:spcPct val="20000"/>
              </a:spcBef>
              <a:buClr>
                <a:schemeClr val="accent1"/>
              </a:buClr>
              <a:buFont typeface="Wingdings" panose="05000000000000000000" pitchFamily="2" charset="2"/>
              <a:buChar char="§"/>
              <a:defRPr sz="2100">
                <a:solidFill>
                  <a:schemeClr val="tx1"/>
                </a:solidFill>
                <a:latin typeface="Arial" panose="020B0604020202020204" pitchFamily="34" charset="0"/>
              </a:defRPr>
            </a:lvl2pPr>
            <a:lvl3pPr marL="957263" indent="-239713" defTabSz="957263">
              <a:spcBef>
                <a:spcPct val="20000"/>
              </a:spcBef>
              <a:buClr>
                <a:schemeClr val="tx1"/>
              </a:buClr>
              <a:buChar char="•"/>
              <a:defRPr sz="2100">
                <a:solidFill>
                  <a:schemeClr val="tx1"/>
                </a:solidFill>
                <a:latin typeface="Arial" panose="020B0604020202020204" pitchFamily="34" charset="0"/>
              </a:defRPr>
            </a:lvl3pPr>
            <a:lvl4pPr marL="1436688" indent="-239713" defTabSz="957263">
              <a:spcBef>
                <a:spcPct val="20000"/>
              </a:spcBef>
              <a:buChar char="–"/>
              <a:defRPr sz="2100">
                <a:solidFill>
                  <a:schemeClr val="tx1"/>
                </a:solidFill>
                <a:latin typeface="Arial" panose="020B0604020202020204" pitchFamily="34" charset="0"/>
              </a:defRPr>
            </a:lvl4pPr>
            <a:lvl5pPr marL="1916113" indent="-238125" defTabSz="957263">
              <a:spcBef>
                <a:spcPct val="20000"/>
              </a:spcBef>
              <a:buChar char="»"/>
              <a:defRPr sz="2100">
                <a:solidFill>
                  <a:schemeClr val="tx1"/>
                </a:solidFill>
                <a:latin typeface="Arial" panose="020B0604020202020204" pitchFamily="34" charset="0"/>
              </a:defRPr>
            </a:lvl5pPr>
            <a:lvl6pPr marL="23733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6pPr>
            <a:lvl7pPr marL="28305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7pPr>
            <a:lvl8pPr marL="32877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8pPr>
            <a:lvl9pPr marL="37449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a:spcBef>
                <a:spcPct val="0"/>
              </a:spcBef>
              <a:buClrTx/>
              <a:buFontTx/>
              <a:buNone/>
            </a:pPr>
            <a:r>
              <a:rPr lang="en-US" altLang="en-US" sz="1900">
                <a:solidFill>
                  <a:srgbClr val="FFFFFF"/>
                </a:solidFill>
                <a:latin typeface="Arial" panose="020B0604020202020204" pitchFamily="34" charset="0"/>
              </a:rPr>
              <a:t>Đạt</a:t>
            </a:r>
          </a:p>
        </p:txBody>
      </p:sp>
      <p:sp>
        <p:nvSpPr>
          <p:cNvPr id="26" name="Text Box 20">
            <a:extLst>
              <a:ext uri="{FF2B5EF4-FFF2-40B4-BE49-F238E27FC236}">
                <a16:creationId xmlns:a16="http://schemas.microsoft.com/office/drawing/2014/main" id="{D0F6292E-FBFE-4A9D-ABB6-180F34B02126}"/>
              </a:ext>
            </a:extLst>
          </p:cNvPr>
          <p:cNvSpPr txBox="1">
            <a:spLocks noChangeArrowheads="1"/>
          </p:cNvSpPr>
          <p:nvPr/>
        </p:nvSpPr>
        <p:spPr bwMode="gray">
          <a:xfrm>
            <a:off x="5111334" y="4449919"/>
            <a:ext cx="2354342" cy="389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2" tIns="47891" rIns="95782" bIns="47891">
            <a:spAutoFit/>
          </a:bodyPr>
          <a:lstStyle>
            <a:lvl1pPr defTabSz="957263">
              <a:spcBef>
                <a:spcPct val="20000"/>
              </a:spcBef>
              <a:buClr>
                <a:schemeClr val="hlink"/>
              </a:buClr>
              <a:buFont typeface="Wingdings" panose="05000000000000000000" pitchFamily="2" charset="2"/>
              <a:buChar char="v"/>
              <a:defRPr sz="2400" b="1">
                <a:solidFill>
                  <a:schemeClr val="tx1"/>
                </a:solidFill>
                <a:latin typeface="Verdana" panose="020B0604030504040204" pitchFamily="34" charset="0"/>
              </a:defRPr>
            </a:lvl1pPr>
            <a:lvl2pPr marL="479425" indent="-298450" defTabSz="957263">
              <a:spcBef>
                <a:spcPct val="20000"/>
              </a:spcBef>
              <a:buClr>
                <a:schemeClr val="accent1"/>
              </a:buClr>
              <a:buFont typeface="Wingdings" panose="05000000000000000000" pitchFamily="2" charset="2"/>
              <a:buChar char="§"/>
              <a:defRPr sz="2100">
                <a:solidFill>
                  <a:schemeClr val="tx1"/>
                </a:solidFill>
                <a:latin typeface="Arial" panose="020B0604020202020204" pitchFamily="34" charset="0"/>
              </a:defRPr>
            </a:lvl2pPr>
            <a:lvl3pPr marL="957263" indent="-239713" defTabSz="957263">
              <a:spcBef>
                <a:spcPct val="20000"/>
              </a:spcBef>
              <a:buClr>
                <a:schemeClr val="tx1"/>
              </a:buClr>
              <a:buChar char="•"/>
              <a:defRPr sz="2100">
                <a:solidFill>
                  <a:schemeClr val="tx1"/>
                </a:solidFill>
                <a:latin typeface="Arial" panose="020B0604020202020204" pitchFamily="34" charset="0"/>
              </a:defRPr>
            </a:lvl3pPr>
            <a:lvl4pPr marL="1436688" indent="-239713" defTabSz="957263">
              <a:spcBef>
                <a:spcPct val="20000"/>
              </a:spcBef>
              <a:buChar char="–"/>
              <a:defRPr sz="2100">
                <a:solidFill>
                  <a:schemeClr val="tx1"/>
                </a:solidFill>
                <a:latin typeface="Arial" panose="020B0604020202020204" pitchFamily="34" charset="0"/>
              </a:defRPr>
            </a:lvl4pPr>
            <a:lvl5pPr marL="1916113" indent="-238125" defTabSz="957263">
              <a:spcBef>
                <a:spcPct val="20000"/>
              </a:spcBef>
              <a:buChar char="»"/>
              <a:defRPr sz="2100">
                <a:solidFill>
                  <a:schemeClr val="tx1"/>
                </a:solidFill>
                <a:latin typeface="Arial" panose="020B0604020202020204" pitchFamily="34" charset="0"/>
              </a:defRPr>
            </a:lvl5pPr>
            <a:lvl6pPr marL="23733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6pPr>
            <a:lvl7pPr marL="28305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7pPr>
            <a:lvl8pPr marL="32877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8pPr>
            <a:lvl9pPr marL="37449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a:spcBef>
                <a:spcPct val="0"/>
              </a:spcBef>
              <a:buClrTx/>
              <a:buFontTx/>
              <a:buNone/>
            </a:pPr>
            <a:r>
              <a:rPr lang="en-US" altLang="en-US" sz="1900">
                <a:solidFill>
                  <a:srgbClr val="FFFFFF"/>
                </a:solidFill>
                <a:latin typeface="Arial" panose="020B0604020202020204" pitchFamily="34" charset="0"/>
              </a:rPr>
              <a:t>Cần cố gắng</a:t>
            </a:r>
          </a:p>
        </p:txBody>
      </p:sp>
      <p:sp>
        <p:nvSpPr>
          <p:cNvPr id="27" name="Title 1">
            <a:extLst>
              <a:ext uri="{FF2B5EF4-FFF2-40B4-BE49-F238E27FC236}">
                <a16:creationId xmlns:a16="http://schemas.microsoft.com/office/drawing/2014/main" id="{E61CEF48-6C70-4FA6-A497-B6C5CEE3670F}"/>
              </a:ext>
            </a:extLst>
          </p:cNvPr>
          <p:cNvSpPr txBox="1">
            <a:spLocks/>
          </p:cNvSpPr>
          <p:nvPr/>
        </p:nvSpPr>
        <p:spPr>
          <a:xfrm>
            <a:off x="598084" y="1273117"/>
            <a:ext cx="11511117" cy="76558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kern="1200">
                <a:solidFill>
                  <a:srgbClr val="6600FF"/>
                </a:solidFill>
                <a:latin typeface="Times New Roman" panose="02020603050405020304" pitchFamily="18" charset="0"/>
                <a:ea typeface="+mj-ea"/>
                <a:cs typeface="Times New Roman" panose="02020603050405020304" pitchFamily="18" charset="0"/>
              </a:defRPr>
            </a:lvl1pPr>
          </a:lstStyle>
          <a:p>
            <a:r>
              <a:rPr lang="en-US" sz="2400">
                <a:solidFill>
                  <a:srgbClr val="002060"/>
                </a:solidFill>
              </a:rPr>
              <a:t>Sự hình thành</a:t>
            </a:r>
          </a:p>
          <a:p>
            <a:pPr>
              <a:lnSpc>
                <a:spcPct val="170000"/>
              </a:lnSpc>
            </a:pPr>
            <a:r>
              <a:rPr lang="en-US" sz="2400">
                <a:solidFill>
                  <a:srgbClr val="002060"/>
                </a:solidFill>
              </a:rPr>
              <a:t>phẩm chất, năng lực</a:t>
            </a:r>
          </a:p>
        </p:txBody>
      </p:sp>
    </p:spTree>
    <p:extLst>
      <p:ext uri="{BB962C8B-B14F-4D97-AF65-F5344CB8AC3E}">
        <p14:creationId xmlns:p14="http://schemas.microsoft.com/office/powerpoint/2010/main" val="1082592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66173-361B-4A4C-8944-8C8285F74EDD}"/>
              </a:ext>
            </a:extLst>
          </p:cNvPr>
          <p:cNvSpPr>
            <a:spLocks noGrp="1"/>
          </p:cNvSpPr>
          <p:nvPr>
            <p:ph type="title"/>
          </p:nvPr>
        </p:nvSpPr>
        <p:spPr/>
        <p:txBody>
          <a:bodyPr/>
          <a:lstStyle/>
          <a:p>
            <a:r>
              <a:rPr lang="en-US"/>
              <a:t>Điều 9. Tổng hợp đánh giá kết quả giáo dục</a:t>
            </a:r>
          </a:p>
        </p:txBody>
      </p:sp>
      <p:sp>
        <p:nvSpPr>
          <p:cNvPr id="28" name="Freeform 22">
            <a:extLst>
              <a:ext uri="{FF2B5EF4-FFF2-40B4-BE49-F238E27FC236}">
                <a16:creationId xmlns:a16="http://schemas.microsoft.com/office/drawing/2014/main" id="{A0C6A83B-FC37-4444-934A-4E0DAA2235CE}"/>
              </a:ext>
            </a:extLst>
          </p:cNvPr>
          <p:cNvSpPr/>
          <p:nvPr/>
        </p:nvSpPr>
        <p:spPr>
          <a:xfrm rot="21250921" flipH="1">
            <a:off x="4672104" y="2658687"/>
            <a:ext cx="4283529" cy="2309583"/>
          </a:xfrm>
          <a:custGeom>
            <a:avLst/>
            <a:gdLst>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873270 h 1649124"/>
              <a:gd name="connsiteX1" fmla="*/ 2410691 w 2410691"/>
              <a:gd name="connsiteY1" fmla="*/ 1649124 h 1649124"/>
              <a:gd name="connsiteX2" fmla="*/ 2092037 w 2410691"/>
              <a:gd name="connsiteY2" fmla="*/ 6793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94791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94791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691" h="1649124">
                <a:moveTo>
                  <a:pt x="0" y="873270"/>
                </a:moveTo>
                <a:cubicBezTo>
                  <a:pt x="910244" y="895668"/>
                  <a:pt x="1812867" y="1238106"/>
                  <a:pt x="2410691" y="1649124"/>
                </a:cubicBezTo>
                <a:lnTo>
                  <a:pt x="2192050" y="641206"/>
                </a:lnTo>
                <a:cubicBezTo>
                  <a:pt x="2107623" y="436996"/>
                  <a:pt x="1951647" y="226118"/>
                  <a:pt x="1548133" y="0"/>
                </a:cubicBezTo>
                <a:cubicBezTo>
                  <a:pt x="1073296" y="254397"/>
                  <a:pt x="838819" y="413663"/>
                  <a:pt x="0" y="873270"/>
                </a:cubicBezTo>
                <a:close/>
              </a:path>
            </a:pathLst>
          </a:custGeom>
          <a:gradFill flip="none" rotWithShape="1">
            <a:gsLst>
              <a:gs pos="0">
                <a:schemeClr val="tx1">
                  <a:lumMod val="57000"/>
                </a:schemeClr>
              </a:gs>
              <a:gs pos="66000">
                <a:schemeClr val="bg1">
                  <a:shade val="67500"/>
                  <a:satMod val="115000"/>
                  <a:alpha val="10000"/>
                  <a:lumMod val="56000"/>
                  <a:lumOff val="44000"/>
                </a:schemeClr>
              </a:gs>
              <a:gs pos="100000">
                <a:schemeClr val="bg1">
                  <a:shade val="100000"/>
                  <a:satMod val="115000"/>
                  <a:alpha val="0"/>
                  <a:lumMod val="0"/>
                  <a:lumOff val="100000"/>
                </a:schemeClr>
              </a:gs>
            </a:gsLst>
            <a:lin ang="600000" scaled="0"/>
            <a:tileRect/>
          </a:gradFill>
          <a:ln w="3175">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29" name="Freeform 21">
            <a:extLst>
              <a:ext uri="{FF2B5EF4-FFF2-40B4-BE49-F238E27FC236}">
                <a16:creationId xmlns:a16="http://schemas.microsoft.com/office/drawing/2014/main" id="{7A983ECE-35BA-473E-8F81-AD3837C87F67}"/>
              </a:ext>
            </a:extLst>
          </p:cNvPr>
          <p:cNvSpPr/>
          <p:nvPr/>
        </p:nvSpPr>
        <p:spPr>
          <a:xfrm rot="349079">
            <a:off x="3474721" y="3671056"/>
            <a:ext cx="4283529" cy="2309583"/>
          </a:xfrm>
          <a:custGeom>
            <a:avLst/>
            <a:gdLst>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873270 h 1649124"/>
              <a:gd name="connsiteX1" fmla="*/ 2410691 w 2410691"/>
              <a:gd name="connsiteY1" fmla="*/ 1649124 h 1649124"/>
              <a:gd name="connsiteX2" fmla="*/ 2092037 w 2410691"/>
              <a:gd name="connsiteY2" fmla="*/ 6793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94791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94791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691" h="1649124">
                <a:moveTo>
                  <a:pt x="0" y="873270"/>
                </a:moveTo>
                <a:cubicBezTo>
                  <a:pt x="910244" y="895668"/>
                  <a:pt x="1812867" y="1238106"/>
                  <a:pt x="2410691" y="1649124"/>
                </a:cubicBezTo>
                <a:lnTo>
                  <a:pt x="2192050" y="641206"/>
                </a:lnTo>
                <a:cubicBezTo>
                  <a:pt x="2107623" y="436996"/>
                  <a:pt x="1951647" y="226118"/>
                  <a:pt x="1548133" y="0"/>
                </a:cubicBezTo>
                <a:cubicBezTo>
                  <a:pt x="1073296" y="254397"/>
                  <a:pt x="838819" y="413663"/>
                  <a:pt x="0" y="873270"/>
                </a:cubicBezTo>
                <a:close/>
              </a:path>
            </a:pathLst>
          </a:custGeom>
          <a:gradFill flip="none" rotWithShape="1">
            <a:gsLst>
              <a:gs pos="0">
                <a:schemeClr val="tx1">
                  <a:lumMod val="57000"/>
                </a:schemeClr>
              </a:gs>
              <a:gs pos="66000">
                <a:schemeClr val="bg1">
                  <a:shade val="67500"/>
                  <a:satMod val="115000"/>
                  <a:alpha val="10000"/>
                  <a:lumMod val="56000"/>
                  <a:lumOff val="44000"/>
                </a:schemeClr>
              </a:gs>
              <a:gs pos="100000">
                <a:schemeClr val="bg1">
                  <a:shade val="100000"/>
                  <a:satMod val="115000"/>
                  <a:alpha val="0"/>
                  <a:lumMod val="0"/>
                  <a:lumOff val="100000"/>
                </a:schemeClr>
              </a:gs>
            </a:gsLst>
            <a:lin ang="600000" scaled="0"/>
            <a:tileRect/>
          </a:gradFill>
          <a:ln w="3175">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30" name="Freeform 19">
            <a:extLst>
              <a:ext uri="{FF2B5EF4-FFF2-40B4-BE49-F238E27FC236}">
                <a16:creationId xmlns:a16="http://schemas.microsoft.com/office/drawing/2014/main" id="{9A11BA5E-7C96-4C57-8D66-559041849BBE}"/>
              </a:ext>
            </a:extLst>
          </p:cNvPr>
          <p:cNvSpPr/>
          <p:nvPr/>
        </p:nvSpPr>
        <p:spPr>
          <a:xfrm rot="349079">
            <a:off x="3474720" y="1536757"/>
            <a:ext cx="4283529" cy="2309583"/>
          </a:xfrm>
          <a:custGeom>
            <a:avLst/>
            <a:gdLst>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706582 h 1482436"/>
              <a:gd name="connsiteX1" fmla="*/ 2410691 w 2410691"/>
              <a:gd name="connsiteY1" fmla="*/ 1482436 h 1482436"/>
              <a:gd name="connsiteX2" fmla="*/ 2092037 w 2410691"/>
              <a:gd name="connsiteY2" fmla="*/ 512618 h 1482436"/>
              <a:gd name="connsiteX3" fmla="*/ 1510146 w 2410691"/>
              <a:gd name="connsiteY3" fmla="*/ 0 h 1482436"/>
              <a:gd name="connsiteX4" fmla="*/ 0 w 2410691"/>
              <a:gd name="connsiteY4" fmla="*/ 706582 h 1482436"/>
              <a:gd name="connsiteX0" fmla="*/ 0 w 2410691"/>
              <a:gd name="connsiteY0" fmla="*/ 873270 h 1649124"/>
              <a:gd name="connsiteX1" fmla="*/ 2410691 w 2410691"/>
              <a:gd name="connsiteY1" fmla="*/ 1649124 h 1649124"/>
              <a:gd name="connsiteX2" fmla="*/ 2092037 w 2410691"/>
              <a:gd name="connsiteY2" fmla="*/ 6793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695884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94791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94791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 name="connsiteX0" fmla="*/ 0 w 2410691"/>
              <a:gd name="connsiteY0" fmla="*/ 873270 h 1649124"/>
              <a:gd name="connsiteX1" fmla="*/ 2410691 w 2410691"/>
              <a:gd name="connsiteY1" fmla="*/ 1649124 h 1649124"/>
              <a:gd name="connsiteX2" fmla="*/ 2192050 w 2410691"/>
              <a:gd name="connsiteY2" fmla="*/ 641206 h 1649124"/>
              <a:gd name="connsiteX3" fmla="*/ 1548133 w 2410691"/>
              <a:gd name="connsiteY3" fmla="*/ 0 h 1649124"/>
              <a:gd name="connsiteX4" fmla="*/ 0 w 2410691"/>
              <a:gd name="connsiteY4" fmla="*/ 873270 h 164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691" h="1649124">
                <a:moveTo>
                  <a:pt x="0" y="873270"/>
                </a:moveTo>
                <a:cubicBezTo>
                  <a:pt x="910244" y="895668"/>
                  <a:pt x="1812867" y="1238106"/>
                  <a:pt x="2410691" y="1649124"/>
                </a:cubicBezTo>
                <a:lnTo>
                  <a:pt x="2192050" y="641206"/>
                </a:lnTo>
                <a:cubicBezTo>
                  <a:pt x="2107623" y="436996"/>
                  <a:pt x="1951647" y="226118"/>
                  <a:pt x="1548133" y="0"/>
                </a:cubicBezTo>
                <a:cubicBezTo>
                  <a:pt x="1073296" y="254397"/>
                  <a:pt x="838819" y="413663"/>
                  <a:pt x="0" y="873270"/>
                </a:cubicBezTo>
                <a:close/>
              </a:path>
            </a:pathLst>
          </a:custGeom>
          <a:gradFill flip="none" rotWithShape="1">
            <a:gsLst>
              <a:gs pos="0">
                <a:schemeClr val="tx1">
                  <a:lumMod val="57000"/>
                </a:schemeClr>
              </a:gs>
              <a:gs pos="66000">
                <a:schemeClr val="bg1">
                  <a:shade val="67500"/>
                  <a:satMod val="115000"/>
                  <a:alpha val="10000"/>
                  <a:lumMod val="56000"/>
                  <a:lumOff val="44000"/>
                </a:schemeClr>
              </a:gs>
              <a:gs pos="100000">
                <a:schemeClr val="bg1">
                  <a:shade val="100000"/>
                  <a:satMod val="115000"/>
                  <a:alpha val="0"/>
                  <a:lumMod val="0"/>
                  <a:lumOff val="100000"/>
                </a:schemeClr>
              </a:gs>
            </a:gsLst>
            <a:lin ang="600000" scaled="0"/>
            <a:tileRect/>
          </a:gradFill>
          <a:ln w="3175">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31" name="Freeform 5">
            <a:extLst>
              <a:ext uri="{FF2B5EF4-FFF2-40B4-BE49-F238E27FC236}">
                <a16:creationId xmlns:a16="http://schemas.microsoft.com/office/drawing/2014/main" id="{A7523A6E-6877-4CA3-BE98-84D6C9781D14}"/>
              </a:ext>
            </a:extLst>
          </p:cNvPr>
          <p:cNvSpPr/>
          <p:nvPr/>
        </p:nvSpPr>
        <p:spPr>
          <a:xfrm>
            <a:off x="5249545" y="1178209"/>
            <a:ext cx="517525" cy="1604962"/>
          </a:xfrm>
          <a:custGeom>
            <a:avLst/>
            <a:gdLst>
              <a:gd name="connsiteX0" fmla="*/ 508000 w 514350"/>
              <a:gd name="connsiteY0" fmla="*/ 0 h 1606550"/>
              <a:gd name="connsiteX1" fmla="*/ 0 w 514350"/>
              <a:gd name="connsiteY1" fmla="*/ 539750 h 1606550"/>
              <a:gd name="connsiteX2" fmla="*/ 0 w 514350"/>
              <a:gd name="connsiteY2" fmla="*/ 1606550 h 1606550"/>
              <a:gd name="connsiteX3" fmla="*/ 514350 w 514350"/>
              <a:gd name="connsiteY3" fmla="*/ 1085850 h 1606550"/>
              <a:gd name="connsiteX4" fmla="*/ 508000 w 514350"/>
              <a:gd name="connsiteY4" fmla="*/ 0 h 1606550"/>
              <a:gd name="connsiteX0" fmla="*/ 515144 w 515676"/>
              <a:gd name="connsiteY0" fmla="*/ 0 h 1606550"/>
              <a:gd name="connsiteX1" fmla="*/ 0 w 515676"/>
              <a:gd name="connsiteY1" fmla="*/ 539750 h 1606550"/>
              <a:gd name="connsiteX2" fmla="*/ 0 w 515676"/>
              <a:gd name="connsiteY2" fmla="*/ 1606550 h 1606550"/>
              <a:gd name="connsiteX3" fmla="*/ 514350 w 515676"/>
              <a:gd name="connsiteY3" fmla="*/ 1085850 h 1606550"/>
              <a:gd name="connsiteX4" fmla="*/ 515144 w 515676"/>
              <a:gd name="connsiteY4" fmla="*/ 0 h 1606550"/>
              <a:gd name="connsiteX0" fmla="*/ 515144 w 516731"/>
              <a:gd name="connsiteY0" fmla="*/ 0 h 1606550"/>
              <a:gd name="connsiteX1" fmla="*/ 0 w 516731"/>
              <a:gd name="connsiteY1" fmla="*/ 539750 h 1606550"/>
              <a:gd name="connsiteX2" fmla="*/ 0 w 516731"/>
              <a:gd name="connsiteY2" fmla="*/ 1606550 h 1606550"/>
              <a:gd name="connsiteX3" fmla="*/ 516731 w 516731"/>
              <a:gd name="connsiteY3" fmla="*/ 1078706 h 1606550"/>
              <a:gd name="connsiteX4" fmla="*/ 515144 w 516731"/>
              <a:gd name="connsiteY4" fmla="*/ 0 h 1606550"/>
              <a:gd name="connsiteX0" fmla="*/ 517525 w 518057"/>
              <a:gd name="connsiteY0" fmla="*/ 0 h 1608931"/>
              <a:gd name="connsiteX1" fmla="*/ 0 w 518057"/>
              <a:gd name="connsiteY1" fmla="*/ 542131 h 1608931"/>
              <a:gd name="connsiteX2" fmla="*/ 0 w 518057"/>
              <a:gd name="connsiteY2" fmla="*/ 1608931 h 1608931"/>
              <a:gd name="connsiteX3" fmla="*/ 516731 w 518057"/>
              <a:gd name="connsiteY3" fmla="*/ 1081087 h 1608931"/>
              <a:gd name="connsiteX4" fmla="*/ 517525 w 518057"/>
              <a:gd name="connsiteY4" fmla="*/ 0 h 1608931"/>
              <a:gd name="connsiteX0" fmla="*/ 517525 w 518057"/>
              <a:gd name="connsiteY0" fmla="*/ 0 h 1608931"/>
              <a:gd name="connsiteX1" fmla="*/ 0 w 518057"/>
              <a:gd name="connsiteY1" fmla="*/ 542131 h 1608931"/>
              <a:gd name="connsiteX2" fmla="*/ 0 w 518057"/>
              <a:gd name="connsiteY2" fmla="*/ 1608931 h 1608931"/>
              <a:gd name="connsiteX3" fmla="*/ 516731 w 518057"/>
              <a:gd name="connsiteY3" fmla="*/ 1081087 h 1608931"/>
              <a:gd name="connsiteX4" fmla="*/ 517525 w 518057"/>
              <a:gd name="connsiteY4" fmla="*/ 0 h 1608931"/>
              <a:gd name="connsiteX0" fmla="*/ 515144 w 516731"/>
              <a:gd name="connsiteY0" fmla="*/ 0 h 1611312"/>
              <a:gd name="connsiteX1" fmla="*/ 0 w 516731"/>
              <a:gd name="connsiteY1" fmla="*/ 544512 h 1611312"/>
              <a:gd name="connsiteX2" fmla="*/ 0 w 516731"/>
              <a:gd name="connsiteY2" fmla="*/ 1611312 h 1611312"/>
              <a:gd name="connsiteX3" fmla="*/ 516731 w 516731"/>
              <a:gd name="connsiteY3" fmla="*/ 1083468 h 1611312"/>
              <a:gd name="connsiteX4" fmla="*/ 515144 w 516731"/>
              <a:gd name="connsiteY4" fmla="*/ 0 h 1611312"/>
              <a:gd name="connsiteX0" fmla="*/ 512763 w 516731"/>
              <a:gd name="connsiteY0" fmla="*/ 0 h 1604168"/>
              <a:gd name="connsiteX1" fmla="*/ 0 w 516731"/>
              <a:gd name="connsiteY1" fmla="*/ 537368 h 1604168"/>
              <a:gd name="connsiteX2" fmla="*/ 0 w 516731"/>
              <a:gd name="connsiteY2" fmla="*/ 1604168 h 1604168"/>
              <a:gd name="connsiteX3" fmla="*/ 516731 w 516731"/>
              <a:gd name="connsiteY3" fmla="*/ 1076324 h 1604168"/>
              <a:gd name="connsiteX4" fmla="*/ 512763 w 516731"/>
              <a:gd name="connsiteY4" fmla="*/ 0 h 160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731" h="1604168">
                <a:moveTo>
                  <a:pt x="512763" y="0"/>
                </a:moveTo>
                <a:lnTo>
                  <a:pt x="0" y="537368"/>
                </a:lnTo>
                <a:lnTo>
                  <a:pt x="0" y="1604168"/>
                </a:lnTo>
                <a:lnTo>
                  <a:pt x="516731" y="1076324"/>
                </a:lnTo>
                <a:cubicBezTo>
                  <a:pt x="514614" y="714374"/>
                  <a:pt x="514880" y="361950"/>
                  <a:pt x="512763" y="0"/>
                </a:cubicBezTo>
                <a:close/>
              </a:path>
            </a:pathLst>
          </a:custGeom>
          <a:solidFill>
            <a:srgbClr val="FF658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2" name="Round Same Side Corner Rectangle 6">
            <a:extLst>
              <a:ext uri="{FF2B5EF4-FFF2-40B4-BE49-F238E27FC236}">
                <a16:creationId xmlns:a16="http://schemas.microsoft.com/office/drawing/2014/main" id="{83D1D51B-4688-489E-AFCC-222A041A8B1B}"/>
              </a:ext>
            </a:extLst>
          </p:cNvPr>
          <p:cNvSpPr/>
          <p:nvPr/>
        </p:nvSpPr>
        <p:spPr>
          <a:xfrm rot="16200000">
            <a:off x="3337401" y="869440"/>
            <a:ext cx="1062038" cy="2762250"/>
          </a:xfrm>
          <a:prstGeom prst="round2SameRect">
            <a:avLst>
              <a:gd name="adj1" fmla="val 50000"/>
              <a:gd name="adj2" fmla="val 0"/>
            </a:avLst>
          </a:prstGeom>
          <a:solidFill>
            <a:srgbClr val="FF2E5B"/>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3" name="Group 7">
            <a:extLst>
              <a:ext uri="{FF2B5EF4-FFF2-40B4-BE49-F238E27FC236}">
                <a16:creationId xmlns:a16="http://schemas.microsoft.com/office/drawing/2014/main" id="{64F31753-EF6E-4F59-B065-2D17114C7BF9}"/>
              </a:ext>
            </a:extLst>
          </p:cNvPr>
          <p:cNvGrpSpPr>
            <a:grpSpLocks/>
          </p:cNvGrpSpPr>
          <p:nvPr/>
        </p:nvGrpSpPr>
        <p:grpSpPr bwMode="auto">
          <a:xfrm flipH="1">
            <a:off x="6813233" y="2251359"/>
            <a:ext cx="3279775" cy="1604962"/>
            <a:chOff x="5187951" y="1304132"/>
            <a:chExt cx="3278980" cy="1604168"/>
          </a:xfrm>
          <a:solidFill>
            <a:srgbClr val="92D050"/>
          </a:solidFill>
        </p:grpSpPr>
        <p:sp>
          <p:nvSpPr>
            <p:cNvPr id="34" name="Freeform 8">
              <a:extLst>
                <a:ext uri="{FF2B5EF4-FFF2-40B4-BE49-F238E27FC236}">
                  <a16:creationId xmlns:a16="http://schemas.microsoft.com/office/drawing/2014/main" id="{CD8EF817-58CD-4214-BC0A-40A5C4F1DB93}"/>
                </a:ext>
              </a:extLst>
            </p:cNvPr>
            <p:cNvSpPr/>
            <p:nvPr/>
          </p:nvSpPr>
          <p:spPr>
            <a:xfrm>
              <a:off x="7949531" y="1304132"/>
              <a:ext cx="517400" cy="1604168"/>
            </a:xfrm>
            <a:custGeom>
              <a:avLst/>
              <a:gdLst>
                <a:gd name="connsiteX0" fmla="*/ 508000 w 514350"/>
                <a:gd name="connsiteY0" fmla="*/ 0 h 1606550"/>
                <a:gd name="connsiteX1" fmla="*/ 0 w 514350"/>
                <a:gd name="connsiteY1" fmla="*/ 539750 h 1606550"/>
                <a:gd name="connsiteX2" fmla="*/ 0 w 514350"/>
                <a:gd name="connsiteY2" fmla="*/ 1606550 h 1606550"/>
                <a:gd name="connsiteX3" fmla="*/ 514350 w 514350"/>
                <a:gd name="connsiteY3" fmla="*/ 1085850 h 1606550"/>
                <a:gd name="connsiteX4" fmla="*/ 508000 w 514350"/>
                <a:gd name="connsiteY4" fmla="*/ 0 h 1606550"/>
                <a:gd name="connsiteX0" fmla="*/ 515144 w 515676"/>
                <a:gd name="connsiteY0" fmla="*/ 0 h 1606550"/>
                <a:gd name="connsiteX1" fmla="*/ 0 w 515676"/>
                <a:gd name="connsiteY1" fmla="*/ 539750 h 1606550"/>
                <a:gd name="connsiteX2" fmla="*/ 0 w 515676"/>
                <a:gd name="connsiteY2" fmla="*/ 1606550 h 1606550"/>
                <a:gd name="connsiteX3" fmla="*/ 514350 w 515676"/>
                <a:gd name="connsiteY3" fmla="*/ 1085850 h 1606550"/>
                <a:gd name="connsiteX4" fmla="*/ 515144 w 515676"/>
                <a:gd name="connsiteY4" fmla="*/ 0 h 1606550"/>
                <a:gd name="connsiteX0" fmla="*/ 515144 w 516731"/>
                <a:gd name="connsiteY0" fmla="*/ 0 h 1606550"/>
                <a:gd name="connsiteX1" fmla="*/ 0 w 516731"/>
                <a:gd name="connsiteY1" fmla="*/ 539750 h 1606550"/>
                <a:gd name="connsiteX2" fmla="*/ 0 w 516731"/>
                <a:gd name="connsiteY2" fmla="*/ 1606550 h 1606550"/>
                <a:gd name="connsiteX3" fmla="*/ 516731 w 516731"/>
                <a:gd name="connsiteY3" fmla="*/ 1078706 h 1606550"/>
                <a:gd name="connsiteX4" fmla="*/ 515144 w 516731"/>
                <a:gd name="connsiteY4" fmla="*/ 0 h 1606550"/>
                <a:gd name="connsiteX0" fmla="*/ 517525 w 518057"/>
                <a:gd name="connsiteY0" fmla="*/ 0 h 1608931"/>
                <a:gd name="connsiteX1" fmla="*/ 0 w 518057"/>
                <a:gd name="connsiteY1" fmla="*/ 542131 h 1608931"/>
                <a:gd name="connsiteX2" fmla="*/ 0 w 518057"/>
                <a:gd name="connsiteY2" fmla="*/ 1608931 h 1608931"/>
                <a:gd name="connsiteX3" fmla="*/ 516731 w 518057"/>
                <a:gd name="connsiteY3" fmla="*/ 1081087 h 1608931"/>
                <a:gd name="connsiteX4" fmla="*/ 517525 w 518057"/>
                <a:gd name="connsiteY4" fmla="*/ 0 h 1608931"/>
                <a:gd name="connsiteX0" fmla="*/ 517525 w 518057"/>
                <a:gd name="connsiteY0" fmla="*/ 0 h 1608931"/>
                <a:gd name="connsiteX1" fmla="*/ 0 w 518057"/>
                <a:gd name="connsiteY1" fmla="*/ 542131 h 1608931"/>
                <a:gd name="connsiteX2" fmla="*/ 0 w 518057"/>
                <a:gd name="connsiteY2" fmla="*/ 1608931 h 1608931"/>
                <a:gd name="connsiteX3" fmla="*/ 516731 w 518057"/>
                <a:gd name="connsiteY3" fmla="*/ 1081087 h 1608931"/>
                <a:gd name="connsiteX4" fmla="*/ 517525 w 518057"/>
                <a:gd name="connsiteY4" fmla="*/ 0 h 1608931"/>
                <a:gd name="connsiteX0" fmla="*/ 515144 w 516731"/>
                <a:gd name="connsiteY0" fmla="*/ 0 h 1611312"/>
                <a:gd name="connsiteX1" fmla="*/ 0 w 516731"/>
                <a:gd name="connsiteY1" fmla="*/ 544512 h 1611312"/>
                <a:gd name="connsiteX2" fmla="*/ 0 w 516731"/>
                <a:gd name="connsiteY2" fmla="*/ 1611312 h 1611312"/>
                <a:gd name="connsiteX3" fmla="*/ 516731 w 516731"/>
                <a:gd name="connsiteY3" fmla="*/ 1083468 h 1611312"/>
                <a:gd name="connsiteX4" fmla="*/ 515144 w 516731"/>
                <a:gd name="connsiteY4" fmla="*/ 0 h 1611312"/>
                <a:gd name="connsiteX0" fmla="*/ 512763 w 516731"/>
                <a:gd name="connsiteY0" fmla="*/ 0 h 1604168"/>
                <a:gd name="connsiteX1" fmla="*/ 0 w 516731"/>
                <a:gd name="connsiteY1" fmla="*/ 537368 h 1604168"/>
                <a:gd name="connsiteX2" fmla="*/ 0 w 516731"/>
                <a:gd name="connsiteY2" fmla="*/ 1604168 h 1604168"/>
                <a:gd name="connsiteX3" fmla="*/ 516731 w 516731"/>
                <a:gd name="connsiteY3" fmla="*/ 1076324 h 1604168"/>
                <a:gd name="connsiteX4" fmla="*/ 512763 w 516731"/>
                <a:gd name="connsiteY4" fmla="*/ 0 h 160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731" h="1604168">
                  <a:moveTo>
                    <a:pt x="512763" y="0"/>
                  </a:moveTo>
                  <a:lnTo>
                    <a:pt x="0" y="537368"/>
                  </a:lnTo>
                  <a:lnTo>
                    <a:pt x="0" y="1604168"/>
                  </a:lnTo>
                  <a:lnTo>
                    <a:pt x="516731" y="1076324"/>
                  </a:lnTo>
                  <a:cubicBezTo>
                    <a:pt x="514614" y="714374"/>
                    <a:pt x="514880" y="361950"/>
                    <a:pt x="51276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5" name="Round Same Side Corner Rectangle 9">
              <a:extLst>
                <a:ext uri="{FF2B5EF4-FFF2-40B4-BE49-F238E27FC236}">
                  <a16:creationId xmlns:a16="http://schemas.microsoft.com/office/drawing/2014/main" id="{41125BBA-9676-4D61-BF2E-C9D8CCC12EEB}"/>
                </a:ext>
              </a:extLst>
            </p:cNvPr>
            <p:cNvSpPr/>
            <p:nvPr/>
          </p:nvSpPr>
          <p:spPr>
            <a:xfrm rot="16200000">
              <a:off x="6037192" y="994375"/>
              <a:ext cx="1063099" cy="2761580"/>
            </a:xfrm>
            <a:prstGeom prst="round2SameRect">
              <a:avLst>
                <a:gd name="adj1" fmla="val 50000"/>
                <a:gd name="adj2" fmla="val 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36" name="Group 35">
            <a:extLst>
              <a:ext uri="{FF2B5EF4-FFF2-40B4-BE49-F238E27FC236}">
                <a16:creationId xmlns:a16="http://schemas.microsoft.com/office/drawing/2014/main" id="{FEA0AF49-6741-4B0A-A85A-FDE33B0F008E}"/>
              </a:ext>
            </a:extLst>
          </p:cNvPr>
          <p:cNvGrpSpPr/>
          <p:nvPr/>
        </p:nvGrpSpPr>
        <p:grpSpPr>
          <a:xfrm flipH="1">
            <a:off x="6813869" y="4379017"/>
            <a:ext cx="3278980" cy="1604168"/>
            <a:chOff x="5187951" y="1304132"/>
            <a:chExt cx="3278980" cy="1604168"/>
          </a:xfrm>
          <a:solidFill>
            <a:srgbClr val="FFB236"/>
          </a:solidFill>
        </p:grpSpPr>
        <p:sp>
          <p:nvSpPr>
            <p:cNvPr id="37" name="Freeform 13">
              <a:extLst>
                <a:ext uri="{FF2B5EF4-FFF2-40B4-BE49-F238E27FC236}">
                  <a16:creationId xmlns:a16="http://schemas.microsoft.com/office/drawing/2014/main" id="{C85643EC-3897-4821-947B-7AA3B3D239A0}"/>
                </a:ext>
              </a:extLst>
            </p:cNvPr>
            <p:cNvSpPr/>
            <p:nvPr/>
          </p:nvSpPr>
          <p:spPr>
            <a:xfrm>
              <a:off x="7950200" y="1304132"/>
              <a:ext cx="516731" cy="1604168"/>
            </a:xfrm>
            <a:custGeom>
              <a:avLst/>
              <a:gdLst>
                <a:gd name="connsiteX0" fmla="*/ 508000 w 514350"/>
                <a:gd name="connsiteY0" fmla="*/ 0 h 1606550"/>
                <a:gd name="connsiteX1" fmla="*/ 0 w 514350"/>
                <a:gd name="connsiteY1" fmla="*/ 539750 h 1606550"/>
                <a:gd name="connsiteX2" fmla="*/ 0 w 514350"/>
                <a:gd name="connsiteY2" fmla="*/ 1606550 h 1606550"/>
                <a:gd name="connsiteX3" fmla="*/ 514350 w 514350"/>
                <a:gd name="connsiteY3" fmla="*/ 1085850 h 1606550"/>
                <a:gd name="connsiteX4" fmla="*/ 508000 w 514350"/>
                <a:gd name="connsiteY4" fmla="*/ 0 h 1606550"/>
                <a:gd name="connsiteX0" fmla="*/ 515144 w 515676"/>
                <a:gd name="connsiteY0" fmla="*/ 0 h 1606550"/>
                <a:gd name="connsiteX1" fmla="*/ 0 w 515676"/>
                <a:gd name="connsiteY1" fmla="*/ 539750 h 1606550"/>
                <a:gd name="connsiteX2" fmla="*/ 0 w 515676"/>
                <a:gd name="connsiteY2" fmla="*/ 1606550 h 1606550"/>
                <a:gd name="connsiteX3" fmla="*/ 514350 w 515676"/>
                <a:gd name="connsiteY3" fmla="*/ 1085850 h 1606550"/>
                <a:gd name="connsiteX4" fmla="*/ 515144 w 515676"/>
                <a:gd name="connsiteY4" fmla="*/ 0 h 1606550"/>
                <a:gd name="connsiteX0" fmla="*/ 515144 w 516731"/>
                <a:gd name="connsiteY0" fmla="*/ 0 h 1606550"/>
                <a:gd name="connsiteX1" fmla="*/ 0 w 516731"/>
                <a:gd name="connsiteY1" fmla="*/ 539750 h 1606550"/>
                <a:gd name="connsiteX2" fmla="*/ 0 w 516731"/>
                <a:gd name="connsiteY2" fmla="*/ 1606550 h 1606550"/>
                <a:gd name="connsiteX3" fmla="*/ 516731 w 516731"/>
                <a:gd name="connsiteY3" fmla="*/ 1078706 h 1606550"/>
                <a:gd name="connsiteX4" fmla="*/ 515144 w 516731"/>
                <a:gd name="connsiteY4" fmla="*/ 0 h 1606550"/>
                <a:gd name="connsiteX0" fmla="*/ 517525 w 518057"/>
                <a:gd name="connsiteY0" fmla="*/ 0 h 1608931"/>
                <a:gd name="connsiteX1" fmla="*/ 0 w 518057"/>
                <a:gd name="connsiteY1" fmla="*/ 542131 h 1608931"/>
                <a:gd name="connsiteX2" fmla="*/ 0 w 518057"/>
                <a:gd name="connsiteY2" fmla="*/ 1608931 h 1608931"/>
                <a:gd name="connsiteX3" fmla="*/ 516731 w 518057"/>
                <a:gd name="connsiteY3" fmla="*/ 1081087 h 1608931"/>
                <a:gd name="connsiteX4" fmla="*/ 517525 w 518057"/>
                <a:gd name="connsiteY4" fmla="*/ 0 h 1608931"/>
                <a:gd name="connsiteX0" fmla="*/ 517525 w 518057"/>
                <a:gd name="connsiteY0" fmla="*/ 0 h 1608931"/>
                <a:gd name="connsiteX1" fmla="*/ 0 w 518057"/>
                <a:gd name="connsiteY1" fmla="*/ 542131 h 1608931"/>
                <a:gd name="connsiteX2" fmla="*/ 0 w 518057"/>
                <a:gd name="connsiteY2" fmla="*/ 1608931 h 1608931"/>
                <a:gd name="connsiteX3" fmla="*/ 516731 w 518057"/>
                <a:gd name="connsiteY3" fmla="*/ 1081087 h 1608931"/>
                <a:gd name="connsiteX4" fmla="*/ 517525 w 518057"/>
                <a:gd name="connsiteY4" fmla="*/ 0 h 1608931"/>
                <a:gd name="connsiteX0" fmla="*/ 515144 w 516731"/>
                <a:gd name="connsiteY0" fmla="*/ 0 h 1611312"/>
                <a:gd name="connsiteX1" fmla="*/ 0 w 516731"/>
                <a:gd name="connsiteY1" fmla="*/ 544512 h 1611312"/>
                <a:gd name="connsiteX2" fmla="*/ 0 w 516731"/>
                <a:gd name="connsiteY2" fmla="*/ 1611312 h 1611312"/>
                <a:gd name="connsiteX3" fmla="*/ 516731 w 516731"/>
                <a:gd name="connsiteY3" fmla="*/ 1083468 h 1611312"/>
                <a:gd name="connsiteX4" fmla="*/ 515144 w 516731"/>
                <a:gd name="connsiteY4" fmla="*/ 0 h 1611312"/>
                <a:gd name="connsiteX0" fmla="*/ 512763 w 516731"/>
                <a:gd name="connsiteY0" fmla="*/ 0 h 1604168"/>
                <a:gd name="connsiteX1" fmla="*/ 0 w 516731"/>
                <a:gd name="connsiteY1" fmla="*/ 537368 h 1604168"/>
                <a:gd name="connsiteX2" fmla="*/ 0 w 516731"/>
                <a:gd name="connsiteY2" fmla="*/ 1604168 h 1604168"/>
                <a:gd name="connsiteX3" fmla="*/ 516731 w 516731"/>
                <a:gd name="connsiteY3" fmla="*/ 1076324 h 1604168"/>
                <a:gd name="connsiteX4" fmla="*/ 512763 w 516731"/>
                <a:gd name="connsiteY4" fmla="*/ 0 h 160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731" h="1604168">
                  <a:moveTo>
                    <a:pt x="512763" y="0"/>
                  </a:moveTo>
                  <a:lnTo>
                    <a:pt x="0" y="537368"/>
                  </a:lnTo>
                  <a:lnTo>
                    <a:pt x="0" y="1604168"/>
                  </a:lnTo>
                  <a:lnTo>
                    <a:pt x="516731" y="1076324"/>
                  </a:lnTo>
                  <a:cubicBezTo>
                    <a:pt x="514614" y="714374"/>
                    <a:pt x="514880" y="361950"/>
                    <a:pt x="512763" y="0"/>
                  </a:cubicBezTo>
                  <a:close/>
                </a:path>
              </a:pathLst>
            </a:custGeom>
            <a:solidFill>
              <a:srgbClr val="EE93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8" name="Round Same Side Corner Rectangle 14">
              <a:extLst>
                <a:ext uri="{FF2B5EF4-FFF2-40B4-BE49-F238E27FC236}">
                  <a16:creationId xmlns:a16="http://schemas.microsoft.com/office/drawing/2014/main" id="{97232F22-9BD5-4029-90FA-2149A3D831C7}"/>
                </a:ext>
              </a:extLst>
            </p:cNvPr>
            <p:cNvSpPr/>
            <p:nvPr/>
          </p:nvSpPr>
          <p:spPr>
            <a:xfrm rot="16200000">
              <a:off x="6037285" y="994589"/>
              <a:ext cx="1063581" cy="2762250"/>
            </a:xfrm>
            <a:prstGeom prst="round2SameRect">
              <a:avLst>
                <a:gd name="adj1" fmla="val 50000"/>
                <a:gd name="adj2" fmla="val 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39" name="Freeform 16">
            <a:extLst>
              <a:ext uri="{FF2B5EF4-FFF2-40B4-BE49-F238E27FC236}">
                <a16:creationId xmlns:a16="http://schemas.microsoft.com/office/drawing/2014/main" id="{31665122-9C65-4E89-AC2E-4D121ADFF904}"/>
              </a:ext>
            </a:extLst>
          </p:cNvPr>
          <p:cNvSpPr/>
          <p:nvPr/>
        </p:nvSpPr>
        <p:spPr>
          <a:xfrm>
            <a:off x="5249545" y="3321334"/>
            <a:ext cx="517525" cy="1603375"/>
          </a:xfrm>
          <a:custGeom>
            <a:avLst/>
            <a:gdLst>
              <a:gd name="connsiteX0" fmla="*/ 508000 w 514350"/>
              <a:gd name="connsiteY0" fmla="*/ 0 h 1606550"/>
              <a:gd name="connsiteX1" fmla="*/ 0 w 514350"/>
              <a:gd name="connsiteY1" fmla="*/ 539750 h 1606550"/>
              <a:gd name="connsiteX2" fmla="*/ 0 w 514350"/>
              <a:gd name="connsiteY2" fmla="*/ 1606550 h 1606550"/>
              <a:gd name="connsiteX3" fmla="*/ 514350 w 514350"/>
              <a:gd name="connsiteY3" fmla="*/ 1085850 h 1606550"/>
              <a:gd name="connsiteX4" fmla="*/ 508000 w 514350"/>
              <a:gd name="connsiteY4" fmla="*/ 0 h 1606550"/>
              <a:gd name="connsiteX0" fmla="*/ 515144 w 515676"/>
              <a:gd name="connsiteY0" fmla="*/ 0 h 1606550"/>
              <a:gd name="connsiteX1" fmla="*/ 0 w 515676"/>
              <a:gd name="connsiteY1" fmla="*/ 539750 h 1606550"/>
              <a:gd name="connsiteX2" fmla="*/ 0 w 515676"/>
              <a:gd name="connsiteY2" fmla="*/ 1606550 h 1606550"/>
              <a:gd name="connsiteX3" fmla="*/ 514350 w 515676"/>
              <a:gd name="connsiteY3" fmla="*/ 1085850 h 1606550"/>
              <a:gd name="connsiteX4" fmla="*/ 515144 w 515676"/>
              <a:gd name="connsiteY4" fmla="*/ 0 h 1606550"/>
              <a:gd name="connsiteX0" fmla="*/ 515144 w 516731"/>
              <a:gd name="connsiteY0" fmla="*/ 0 h 1606550"/>
              <a:gd name="connsiteX1" fmla="*/ 0 w 516731"/>
              <a:gd name="connsiteY1" fmla="*/ 539750 h 1606550"/>
              <a:gd name="connsiteX2" fmla="*/ 0 w 516731"/>
              <a:gd name="connsiteY2" fmla="*/ 1606550 h 1606550"/>
              <a:gd name="connsiteX3" fmla="*/ 516731 w 516731"/>
              <a:gd name="connsiteY3" fmla="*/ 1078706 h 1606550"/>
              <a:gd name="connsiteX4" fmla="*/ 515144 w 516731"/>
              <a:gd name="connsiteY4" fmla="*/ 0 h 1606550"/>
              <a:gd name="connsiteX0" fmla="*/ 517525 w 518057"/>
              <a:gd name="connsiteY0" fmla="*/ 0 h 1608931"/>
              <a:gd name="connsiteX1" fmla="*/ 0 w 518057"/>
              <a:gd name="connsiteY1" fmla="*/ 542131 h 1608931"/>
              <a:gd name="connsiteX2" fmla="*/ 0 w 518057"/>
              <a:gd name="connsiteY2" fmla="*/ 1608931 h 1608931"/>
              <a:gd name="connsiteX3" fmla="*/ 516731 w 518057"/>
              <a:gd name="connsiteY3" fmla="*/ 1081087 h 1608931"/>
              <a:gd name="connsiteX4" fmla="*/ 517525 w 518057"/>
              <a:gd name="connsiteY4" fmla="*/ 0 h 1608931"/>
              <a:gd name="connsiteX0" fmla="*/ 517525 w 518057"/>
              <a:gd name="connsiteY0" fmla="*/ 0 h 1608931"/>
              <a:gd name="connsiteX1" fmla="*/ 0 w 518057"/>
              <a:gd name="connsiteY1" fmla="*/ 542131 h 1608931"/>
              <a:gd name="connsiteX2" fmla="*/ 0 w 518057"/>
              <a:gd name="connsiteY2" fmla="*/ 1608931 h 1608931"/>
              <a:gd name="connsiteX3" fmla="*/ 516731 w 518057"/>
              <a:gd name="connsiteY3" fmla="*/ 1081087 h 1608931"/>
              <a:gd name="connsiteX4" fmla="*/ 517525 w 518057"/>
              <a:gd name="connsiteY4" fmla="*/ 0 h 1608931"/>
              <a:gd name="connsiteX0" fmla="*/ 515144 w 516731"/>
              <a:gd name="connsiteY0" fmla="*/ 0 h 1611312"/>
              <a:gd name="connsiteX1" fmla="*/ 0 w 516731"/>
              <a:gd name="connsiteY1" fmla="*/ 544512 h 1611312"/>
              <a:gd name="connsiteX2" fmla="*/ 0 w 516731"/>
              <a:gd name="connsiteY2" fmla="*/ 1611312 h 1611312"/>
              <a:gd name="connsiteX3" fmla="*/ 516731 w 516731"/>
              <a:gd name="connsiteY3" fmla="*/ 1083468 h 1611312"/>
              <a:gd name="connsiteX4" fmla="*/ 515144 w 516731"/>
              <a:gd name="connsiteY4" fmla="*/ 0 h 1611312"/>
              <a:gd name="connsiteX0" fmla="*/ 512763 w 516731"/>
              <a:gd name="connsiteY0" fmla="*/ 0 h 1604168"/>
              <a:gd name="connsiteX1" fmla="*/ 0 w 516731"/>
              <a:gd name="connsiteY1" fmla="*/ 537368 h 1604168"/>
              <a:gd name="connsiteX2" fmla="*/ 0 w 516731"/>
              <a:gd name="connsiteY2" fmla="*/ 1604168 h 1604168"/>
              <a:gd name="connsiteX3" fmla="*/ 516731 w 516731"/>
              <a:gd name="connsiteY3" fmla="*/ 1076324 h 1604168"/>
              <a:gd name="connsiteX4" fmla="*/ 512763 w 516731"/>
              <a:gd name="connsiteY4" fmla="*/ 0 h 160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731" h="1604168">
                <a:moveTo>
                  <a:pt x="512763" y="0"/>
                </a:moveTo>
                <a:lnTo>
                  <a:pt x="0" y="537368"/>
                </a:lnTo>
                <a:lnTo>
                  <a:pt x="0" y="1604168"/>
                </a:lnTo>
                <a:lnTo>
                  <a:pt x="516731" y="1076324"/>
                </a:lnTo>
                <a:cubicBezTo>
                  <a:pt x="514614" y="714374"/>
                  <a:pt x="514880" y="361950"/>
                  <a:pt x="512763" y="0"/>
                </a:cubicBezTo>
                <a:close/>
              </a:path>
            </a:pathLst>
          </a:custGeom>
          <a:solidFill>
            <a:srgbClr val="53C5F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0" name="Round Same Side Corner Rectangle 17">
            <a:extLst>
              <a:ext uri="{FF2B5EF4-FFF2-40B4-BE49-F238E27FC236}">
                <a16:creationId xmlns:a16="http://schemas.microsoft.com/office/drawing/2014/main" id="{976EBA9A-DFD3-4B0A-B69C-AA82D78F6B68}"/>
              </a:ext>
            </a:extLst>
          </p:cNvPr>
          <p:cNvSpPr/>
          <p:nvPr/>
        </p:nvSpPr>
        <p:spPr>
          <a:xfrm rot="16200000">
            <a:off x="3336607" y="3011772"/>
            <a:ext cx="1063625" cy="2762250"/>
          </a:xfrm>
          <a:prstGeom prst="round2SameRect">
            <a:avLst>
              <a:gd name="adj1" fmla="val 50000"/>
              <a:gd name="adj2" fmla="val 0"/>
            </a:avLst>
          </a:prstGeom>
          <a:solidFill>
            <a:srgbClr val="11AFEE"/>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 name="Round Single Corner Rectangle 4">
            <a:extLst>
              <a:ext uri="{FF2B5EF4-FFF2-40B4-BE49-F238E27FC236}">
                <a16:creationId xmlns:a16="http://schemas.microsoft.com/office/drawing/2014/main" id="{70CB756E-F401-4D68-8792-726D950C92A9}"/>
              </a:ext>
            </a:extLst>
          </p:cNvPr>
          <p:cNvSpPr/>
          <p:nvPr/>
        </p:nvSpPr>
        <p:spPr>
          <a:xfrm>
            <a:off x="5760720" y="1179796"/>
            <a:ext cx="1073150" cy="1073150"/>
          </a:xfrm>
          <a:prstGeom prst="round1Rect">
            <a:avLst>
              <a:gd name="adj" fmla="val 50000"/>
            </a:avLst>
          </a:prstGeom>
          <a:solidFill>
            <a:srgbClr val="FF2E5B"/>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2" name="Rectangle 41">
            <a:extLst>
              <a:ext uri="{FF2B5EF4-FFF2-40B4-BE49-F238E27FC236}">
                <a16:creationId xmlns:a16="http://schemas.microsoft.com/office/drawing/2014/main" id="{6259A381-5654-408C-9215-1B9CD29FDAFF}"/>
              </a:ext>
            </a:extLst>
          </p:cNvPr>
          <p:cNvSpPr/>
          <p:nvPr/>
        </p:nvSpPr>
        <p:spPr>
          <a:xfrm>
            <a:off x="5760720" y="2252946"/>
            <a:ext cx="1073150" cy="1076325"/>
          </a:xfrm>
          <a:prstGeom prst="rect">
            <a:avLst/>
          </a:pr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3" name="Round Single Corner Rectangle 15">
            <a:extLst>
              <a:ext uri="{FF2B5EF4-FFF2-40B4-BE49-F238E27FC236}">
                <a16:creationId xmlns:a16="http://schemas.microsoft.com/office/drawing/2014/main" id="{44A62A63-3E9B-4900-AA5D-635897D6E311}"/>
              </a:ext>
            </a:extLst>
          </p:cNvPr>
          <p:cNvSpPr/>
          <p:nvPr/>
        </p:nvSpPr>
        <p:spPr>
          <a:xfrm flipH="1" flipV="1">
            <a:off x="5757545" y="4381784"/>
            <a:ext cx="1074738" cy="1073150"/>
          </a:xfrm>
          <a:prstGeom prst="round1Rect">
            <a:avLst>
              <a:gd name="adj" fmla="val 50000"/>
            </a:avLst>
          </a:prstGeom>
          <a:solidFill>
            <a:srgbClr val="FFB23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4" name="Rectangle 43">
            <a:extLst>
              <a:ext uri="{FF2B5EF4-FFF2-40B4-BE49-F238E27FC236}">
                <a16:creationId xmlns:a16="http://schemas.microsoft.com/office/drawing/2014/main" id="{E53AA5C4-16FC-4400-A356-0F5FA3138500}"/>
              </a:ext>
            </a:extLst>
          </p:cNvPr>
          <p:cNvSpPr/>
          <p:nvPr/>
        </p:nvSpPr>
        <p:spPr>
          <a:xfrm>
            <a:off x="5760720" y="3324509"/>
            <a:ext cx="1073150" cy="1076325"/>
          </a:xfrm>
          <a:prstGeom prst="rect">
            <a:avLst/>
          </a:prstGeom>
          <a:solidFill>
            <a:srgbClr val="11AFEE"/>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5" name="TextBox 24">
            <a:extLst>
              <a:ext uri="{FF2B5EF4-FFF2-40B4-BE49-F238E27FC236}">
                <a16:creationId xmlns:a16="http://schemas.microsoft.com/office/drawing/2014/main" id="{B8CD73BA-76E5-489F-A442-98392FDF32FD}"/>
              </a:ext>
            </a:extLst>
          </p:cNvPr>
          <p:cNvSpPr txBox="1">
            <a:spLocks noChangeArrowheads="1"/>
          </p:cNvSpPr>
          <p:nvPr/>
        </p:nvSpPr>
        <p:spPr bwMode="auto">
          <a:xfrm>
            <a:off x="5865495" y="1390934"/>
            <a:ext cx="8429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eaLnBrk="1" hangingPunct="1">
              <a:spcBef>
                <a:spcPct val="0"/>
              </a:spcBef>
              <a:buFontTx/>
              <a:buNone/>
            </a:pPr>
            <a:r>
              <a:rPr lang="en-US" altLang="en-US" sz="3600" b="1">
                <a:solidFill>
                  <a:schemeClr val="bg1"/>
                </a:solidFill>
                <a:latin typeface="Verdana" panose="020B0604030504040204" pitchFamily="34" charset="0"/>
              </a:rPr>
              <a:t>01</a:t>
            </a:r>
          </a:p>
        </p:txBody>
      </p:sp>
      <p:sp>
        <p:nvSpPr>
          <p:cNvPr id="46" name="TextBox 25">
            <a:extLst>
              <a:ext uri="{FF2B5EF4-FFF2-40B4-BE49-F238E27FC236}">
                <a16:creationId xmlns:a16="http://schemas.microsoft.com/office/drawing/2014/main" id="{1E9CE019-43D8-4C14-9C23-0868E9E53BE5}"/>
              </a:ext>
            </a:extLst>
          </p:cNvPr>
          <p:cNvSpPr txBox="1">
            <a:spLocks noChangeArrowheads="1"/>
          </p:cNvSpPr>
          <p:nvPr/>
        </p:nvSpPr>
        <p:spPr bwMode="auto">
          <a:xfrm>
            <a:off x="5865495" y="2452971"/>
            <a:ext cx="8429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eaLnBrk="1" hangingPunct="1">
              <a:spcBef>
                <a:spcPct val="0"/>
              </a:spcBef>
              <a:buFontTx/>
              <a:buNone/>
            </a:pPr>
            <a:r>
              <a:rPr lang="en-US" altLang="en-US" sz="3600" b="1">
                <a:solidFill>
                  <a:schemeClr val="bg1"/>
                </a:solidFill>
                <a:latin typeface="Verdana" panose="020B0604030504040204" pitchFamily="34" charset="0"/>
              </a:rPr>
              <a:t>02</a:t>
            </a:r>
          </a:p>
        </p:txBody>
      </p:sp>
      <p:sp>
        <p:nvSpPr>
          <p:cNvPr id="47" name="TextBox 26">
            <a:extLst>
              <a:ext uri="{FF2B5EF4-FFF2-40B4-BE49-F238E27FC236}">
                <a16:creationId xmlns:a16="http://schemas.microsoft.com/office/drawing/2014/main" id="{901DCB3A-40B2-44F6-AB4B-02B9B80C07CC}"/>
              </a:ext>
            </a:extLst>
          </p:cNvPr>
          <p:cNvSpPr txBox="1">
            <a:spLocks noChangeArrowheads="1"/>
          </p:cNvSpPr>
          <p:nvPr/>
        </p:nvSpPr>
        <p:spPr bwMode="auto">
          <a:xfrm>
            <a:off x="5865495" y="3540409"/>
            <a:ext cx="8429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eaLnBrk="1" hangingPunct="1">
              <a:spcBef>
                <a:spcPct val="0"/>
              </a:spcBef>
              <a:buFontTx/>
              <a:buNone/>
            </a:pPr>
            <a:r>
              <a:rPr lang="en-US" altLang="en-US" sz="3600" b="1">
                <a:solidFill>
                  <a:schemeClr val="bg1"/>
                </a:solidFill>
                <a:latin typeface="Verdana" panose="020B0604030504040204" pitchFamily="34" charset="0"/>
              </a:rPr>
              <a:t>03</a:t>
            </a:r>
          </a:p>
        </p:txBody>
      </p:sp>
      <p:sp>
        <p:nvSpPr>
          <p:cNvPr id="48" name="TextBox 27">
            <a:extLst>
              <a:ext uri="{FF2B5EF4-FFF2-40B4-BE49-F238E27FC236}">
                <a16:creationId xmlns:a16="http://schemas.microsoft.com/office/drawing/2014/main" id="{19AE0F5B-8B04-42C9-9913-C2ADB7FF0502}"/>
              </a:ext>
            </a:extLst>
          </p:cNvPr>
          <p:cNvSpPr txBox="1">
            <a:spLocks noChangeArrowheads="1"/>
          </p:cNvSpPr>
          <p:nvPr/>
        </p:nvSpPr>
        <p:spPr bwMode="auto">
          <a:xfrm>
            <a:off x="5865495" y="4531009"/>
            <a:ext cx="8429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eaLnBrk="1" hangingPunct="1">
              <a:spcBef>
                <a:spcPct val="0"/>
              </a:spcBef>
              <a:buFontTx/>
              <a:buNone/>
            </a:pPr>
            <a:r>
              <a:rPr lang="en-US" altLang="en-US" sz="3600" b="1">
                <a:solidFill>
                  <a:schemeClr val="bg1"/>
                </a:solidFill>
                <a:latin typeface="Verdana" panose="020B0604030504040204" pitchFamily="34" charset="0"/>
              </a:rPr>
              <a:t>04</a:t>
            </a:r>
          </a:p>
        </p:txBody>
      </p:sp>
      <p:sp>
        <p:nvSpPr>
          <p:cNvPr id="49" name="Rectangle 48">
            <a:extLst>
              <a:ext uri="{FF2B5EF4-FFF2-40B4-BE49-F238E27FC236}">
                <a16:creationId xmlns:a16="http://schemas.microsoft.com/office/drawing/2014/main" id="{AE1AF3CA-245A-43D4-B3ED-B10330AE4F40}"/>
              </a:ext>
            </a:extLst>
          </p:cNvPr>
          <p:cNvSpPr/>
          <p:nvPr/>
        </p:nvSpPr>
        <p:spPr>
          <a:xfrm>
            <a:off x="7379970" y="2913346"/>
            <a:ext cx="2667000" cy="769441"/>
          </a:xfrm>
          <a:prstGeom prst="rect">
            <a:avLst/>
          </a:prstGeom>
        </p:spPr>
        <p:txBody>
          <a:bodyPr>
            <a:spAutoFit/>
          </a:bodyPr>
          <a:lstStyle/>
          <a:p>
            <a:pPr algn="ctr" eaLnBrk="1" fontAlgn="auto" hangingPunct="1">
              <a:spcBef>
                <a:spcPts val="0"/>
              </a:spcBef>
              <a:spcAft>
                <a:spcPts val="0"/>
              </a:spcAft>
              <a:defRPr/>
            </a:pPr>
            <a:r>
              <a:rPr lang="en-US" sz="2200" b="1">
                <a:latin typeface="Times New Roman" panose="02020603050405020304" pitchFamily="18" charset="0"/>
                <a:cs typeface="Times New Roman" panose="02020603050405020304" pitchFamily="18" charset="0"/>
              </a:rPr>
              <a:t>Hoàn thành tốt</a:t>
            </a:r>
          </a:p>
          <a:p>
            <a:pPr algn="ctr" eaLnBrk="1" fontAlgn="auto" hangingPunct="1">
              <a:spcBef>
                <a:spcPts val="0"/>
              </a:spcBef>
              <a:spcAft>
                <a:spcPts val="0"/>
              </a:spcAft>
              <a:defRPr/>
            </a:pPr>
            <a:r>
              <a:rPr lang="en-US" sz="2200" b="1">
                <a:latin typeface="Times New Roman" panose="02020603050405020304" pitchFamily="18" charset="0"/>
                <a:cs typeface="Times New Roman" panose="02020603050405020304" pitchFamily="18" charset="0"/>
              </a:rPr>
              <a:t>(7 trở lên)</a:t>
            </a:r>
            <a:endParaRPr lang="en-US" sz="2200" b="1" dirty="0">
              <a:latin typeface="Times New Roman" panose="02020603050405020304" pitchFamily="18" charset="0"/>
              <a:cs typeface="Times New Roman" panose="02020603050405020304" pitchFamily="18" charset="0"/>
            </a:endParaRPr>
          </a:p>
        </p:txBody>
      </p:sp>
      <p:sp>
        <p:nvSpPr>
          <p:cNvPr id="50" name="Rectangle 29">
            <a:extLst>
              <a:ext uri="{FF2B5EF4-FFF2-40B4-BE49-F238E27FC236}">
                <a16:creationId xmlns:a16="http://schemas.microsoft.com/office/drawing/2014/main" id="{4A26A961-4A16-402F-B653-3FF351740EB1}"/>
              </a:ext>
            </a:extLst>
          </p:cNvPr>
          <p:cNvSpPr>
            <a:spLocks noChangeArrowheads="1"/>
          </p:cNvSpPr>
          <p:nvPr/>
        </p:nvSpPr>
        <p:spPr bwMode="auto">
          <a:xfrm>
            <a:off x="7379970" y="5254727"/>
            <a:ext cx="2667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eaLnBrk="1" hangingPunct="1">
              <a:spcBef>
                <a:spcPct val="0"/>
              </a:spcBef>
              <a:buFontTx/>
              <a:buNone/>
            </a:pPr>
            <a:r>
              <a:rPr lang="en-US" altLang="en-US" sz="2200" b="1">
                <a:solidFill>
                  <a:srgbClr val="4C2F00"/>
                </a:solidFill>
                <a:latin typeface="Times New Roman" panose="02020603050405020304" pitchFamily="18" charset="0"/>
                <a:cs typeface="Times New Roman" panose="02020603050405020304" pitchFamily="18" charset="0"/>
              </a:rPr>
              <a:t>Chưa hoàn thành</a:t>
            </a:r>
          </a:p>
        </p:txBody>
      </p:sp>
      <p:sp>
        <p:nvSpPr>
          <p:cNvPr id="51" name="Rectangle 50">
            <a:extLst>
              <a:ext uri="{FF2B5EF4-FFF2-40B4-BE49-F238E27FC236}">
                <a16:creationId xmlns:a16="http://schemas.microsoft.com/office/drawing/2014/main" id="{81B71582-0AE4-42FC-81CD-1FF388AC7D81}"/>
              </a:ext>
            </a:extLst>
          </p:cNvPr>
          <p:cNvSpPr/>
          <p:nvPr/>
        </p:nvSpPr>
        <p:spPr>
          <a:xfrm>
            <a:off x="2582545" y="1897416"/>
            <a:ext cx="2667000" cy="769441"/>
          </a:xfrm>
          <a:prstGeom prst="rect">
            <a:avLst/>
          </a:prstGeom>
        </p:spPr>
        <p:txBody>
          <a:bodyPr>
            <a:spAutoFit/>
          </a:bodyPr>
          <a:lstStyle/>
          <a:p>
            <a:pPr algn="ctr" eaLnBrk="1" fontAlgn="auto" hangingPunct="1">
              <a:spcBef>
                <a:spcPts val="0"/>
              </a:spcBef>
              <a:spcAft>
                <a:spcPts val="0"/>
              </a:spcAft>
              <a:defRPr/>
            </a:pPr>
            <a:r>
              <a:rPr lang="en-US" sz="2200" b="1">
                <a:latin typeface="Times New Roman" panose="02020603050405020304" pitchFamily="18" charset="0"/>
                <a:cs typeface="Times New Roman" panose="02020603050405020304" pitchFamily="18" charset="0"/>
              </a:rPr>
              <a:t>Hoàn thành xuất sắc</a:t>
            </a:r>
          </a:p>
          <a:p>
            <a:pPr algn="ctr" eaLnBrk="1" fontAlgn="auto" hangingPunct="1">
              <a:spcBef>
                <a:spcPts val="0"/>
              </a:spcBef>
              <a:spcAft>
                <a:spcPts val="0"/>
              </a:spcAft>
              <a:defRPr/>
            </a:pPr>
            <a:r>
              <a:rPr lang="en-US" sz="2200" b="1">
                <a:latin typeface="Times New Roman" panose="02020603050405020304" pitchFamily="18" charset="0"/>
                <a:cs typeface="Times New Roman" panose="02020603050405020304" pitchFamily="18" charset="0"/>
              </a:rPr>
              <a:t>(9 trở lên)</a:t>
            </a:r>
            <a:endParaRPr lang="en-US" sz="2200" b="1" dirty="0">
              <a:latin typeface="Times New Roman" panose="02020603050405020304" pitchFamily="18" charset="0"/>
              <a:cs typeface="Times New Roman" panose="02020603050405020304" pitchFamily="18" charset="0"/>
            </a:endParaRPr>
          </a:p>
        </p:txBody>
      </p:sp>
      <p:sp>
        <p:nvSpPr>
          <p:cNvPr id="52" name="Rectangle 51">
            <a:extLst>
              <a:ext uri="{FF2B5EF4-FFF2-40B4-BE49-F238E27FC236}">
                <a16:creationId xmlns:a16="http://schemas.microsoft.com/office/drawing/2014/main" id="{E467CA49-3687-4F4C-A41B-8BA21355C942}"/>
              </a:ext>
            </a:extLst>
          </p:cNvPr>
          <p:cNvSpPr/>
          <p:nvPr/>
        </p:nvSpPr>
        <p:spPr>
          <a:xfrm>
            <a:off x="2582545" y="4004614"/>
            <a:ext cx="2667000" cy="769441"/>
          </a:xfrm>
          <a:prstGeom prst="rect">
            <a:avLst/>
          </a:prstGeom>
        </p:spPr>
        <p:txBody>
          <a:bodyPr>
            <a:spAutoFit/>
          </a:bodyPr>
          <a:lstStyle/>
          <a:p>
            <a:pPr algn="ctr" eaLnBrk="1" fontAlgn="auto" hangingPunct="1">
              <a:spcBef>
                <a:spcPts val="0"/>
              </a:spcBef>
              <a:spcAft>
                <a:spcPts val="0"/>
              </a:spcAft>
              <a:defRPr/>
            </a:pPr>
            <a:r>
              <a:rPr lang="en-US" sz="2200" b="1">
                <a:latin typeface="Times New Roman" panose="02020603050405020304" pitchFamily="18" charset="0"/>
                <a:cs typeface="Times New Roman" panose="02020603050405020304" pitchFamily="18" charset="0"/>
              </a:rPr>
              <a:t>Hoàn thành</a:t>
            </a:r>
          </a:p>
          <a:p>
            <a:pPr algn="ctr" eaLnBrk="1" fontAlgn="auto" hangingPunct="1">
              <a:spcBef>
                <a:spcPts val="0"/>
              </a:spcBef>
              <a:spcAft>
                <a:spcPts val="0"/>
              </a:spcAft>
              <a:defRPr/>
            </a:pPr>
            <a:r>
              <a:rPr lang="en-US" sz="2200" b="1">
                <a:latin typeface="Times New Roman" panose="02020603050405020304" pitchFamily="18" charset="0"/>
                <a:cs typeface="Times New Roman" panose="02020603050405020304" pitchFamily="18" charset="0"/>
              </a:rPr>
              <a:t>(5 trở lên)</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1862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878F-D357-460F-917F-EAEEE70D8CDC}"/>
              </a:ext>
            </a:extLst>
          </p:cNvPr>
          <p:cNvSpPr>
            <a:spLocks noGrp="1"/>
          </p:cNvSpPr>
          <p:nvPr>
            <p:ph type="title"/>
          </p:nvPr>
        </p:nvSpPr>
        <p:spPr>
          <a:xfrm>
            <a:off x="405579" y="298244"/>
            <a:ext cx="11511117" cy="962665"/>
          </a:xfrm>
        </p:spPr>
        <p:txBody>
          <a:bodyPr>
            <a:normAutofit fontScale="90000"/>
          </a:bodyPr>
          <a:lstStyle/>
          <a:p>
            <a:r>
              <a:rPr lang="en-US"/>
              <a:t>Điều 11: Xét hoàn thành chương trình lớp học, hoàn thành chương trình tiểu học</a:t>
            </a:r>
          </a:p>
        </p:txBody>
      </p:sp>
      <p:sp>
        <p:nvSpPr>
          <p:cNvPr id="3" name="Content Placeholder 2">
            <a:extLst>
              <a:ext uri="{FF2B5EF4-FFF2-40B4-BE49-F238E27FC236}">
                <a16:creationId xmlns:a16="http://schemas.microsoft.com/office/drawing/2014/main" id="{B80409B7-89C8-413D-B7C2-5EE2E63B1D97}"/>
              </a:ext>
            </a:extLst>
          </p:cNvPr>
          <p:cNvSpPr>
            <a:spLocks noGrp="1"/>
          </p:cNvSpPr>
          <p:nvPr>
            <p:ph idx="1"/>
          </p:nvPr>
        </p:nvSpPr>
        <p:spPr>
          <a:xfrm>
            <a:off x="1020279" y="1644410"/>
            <a:ext cx="10135402" cy="3569179"/>
          </a:xfrm>
        </p:spPr>
        <p:txBody>
          <a:bodyPr>
            <a:normAutofit/>
          </a:bodyPr>
          <a:lstStyle/>
          <a:p>
            <a:pPr marL="0" indent="0" algn="just">
              <a:lnSpc>
                <a:spcPct val="150000"/>
              </a:lnSpc>
              <a:buNone/>
            </a:pPr>
            <a:r>
              <a:rPr lang="en-US" sz="2400">
                <a:effectLst/>
                <a:latin typeface="Times New Roman" panose="02020603050405020304" pitchFamily="18" charset="0"/>
                <a:ea typeface="SimSun" panose="02010600030101010101" pitchFamily="2" charset="-122"/>
              </a:rPr>
              <a:t>Đối với học sinh đã được hướng dẫn, giúp đỡ mà vẫn chưa đủ điều kiện hoàn thành chương trình lớp học, tùy theo mức độ chưa hoàn thành ở các môn học, hoạt động giáo dục, mức độ hình thành và phát triển một số phẩm chất, năng lực, giáo viên lập danh sách báo cáo hiệu trưởng để </a:t>
            </a:r>
            <a:r>
              <a:rPr lang="en-US" sz="2400" u="sng">
                <a:solidFill>
                  <a:srgbClr val="FF0000"/>
                </a:solidFill>
                <a:effectLst/>
                <a:latin typeface="Times New Roman" panose="02020603050405020304" pitchFamily="18" charset="0"/>
                <a:ea typeface="SimSun" panose="02010600030101010101" pitchFamily="2" charset="-122"/>
              </a:rPr>
              <a:t>tổ chức kiểm tra, đánh giá</a:t>
            </a:r>
            <a:r>
              <a:rPr lang="en-US" sz="2400">
                <a:effectLst/>
                <a:latin typeface="Times New Roman" panose="02020603050405020304" pitchFamily="18" charset="0"/>
                <a:ea typeface="SimSun" panose="02010600030101010101" pitchFamily="2" charset="-122"/>
              </a:rPr>
              <a:t> và xem xét, quyết định việc được lên lớp hoặc chưa được lên lớp.</a:t>
            </a:r>
          </a:p>
          <a:p>
            <a:pPr algn="just">
              <a:lnSpc>
                <a:spcPct val="150000"/>
              </a:lnSpc>
            </a:pPr>
            <a:endParaRPr lang="en-US" sz="2400"/>
          </a:p>
        </p:txBody>
      </p:sp>
    </p:spTree>
    <p:extLst>
      <p:ext uri="{BB962C8B-B14F-4D97-AF65-F5344CB8AC3E}">
        <p14:creationId xmlns:p14="http://schemas.microsoft.com/office/powerpoint/2010/main" val="1613107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4">
            <a:extLst>
              <a:ext uri="{FF2B5EF4-FFF2-40B4-BE49-F238E27FC236}">
                <a16:creationId xmlns:a16="http://schemas.microsoft.com/office/drawing/2014/main" id="{9FE0B813-7BEB-41AD-AF18-F7468AB34AA0}"/>
              </a:ext>
            </a:extLst>
          </p:cNvPr>
          <p:cNvGrpSpPr>
            <a:grpSpLocks/>
          </p:cNvGrpSpPr>
          <p:nvPr/>
        </p:nvGrpSpPr>
        <p:grpSpPr bwMode="auto">
          <a:xfrm>
            <a:off x="5357992" y="2827731"/>
            <a:ext cx="1847600" cy="1906844"/>
            <a:chOff x="2078" y="1824"/>
            <a:chExt cx="1615" cy="1615"/>
          </a:xfrm>
        </p:grpSpPr>
        <p:sp>
          <p:nvSpPr>
            <p:cNvPr id="87" name="Oval 8">
              <a:extLst>
                <a:ext uri="{FF2B5EF4-FFF2-40B4-BE49-F238E27FC236}">
                  <a16:creationId xmlns:a16="http://schemas.microsoft.com/office/drawing/2014/main" id="{2C0DA9FD-7B35-4135-9B82-5C134BA88B04}"/>
                </a:ext>
              </a:extLst>
            </p:cNvPr>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1900">
                <a:solidFill>
                  <a:srgbClr val="000066"/>
                </a:solidFill>
                <a:latin typeface="Arial" panose="020B0604020202020204" pitchFamily="34" charset="0"/>
              </a:endParaRPr>
            </a:p>
          </p:txBody>
        </p:sp>
        <p:sp>
          <p:nvSpPr>
            <p:cNvPr id="88" name="Oval 9">
              <a:extLst>
                <a:ext uri="{FF2B5EF4-FFF2-40B4-BE49-F238E27FC236}">
                  <a16:creationId xmlns:a16="http://schemas.microsoft.com/office/drawing/2014/main" id="{2C7C3930-D215-41F4-9342-6C2F5FE72EFD}"/>
                </a:ext>
              </a:extLst>
            </p:cNvPr>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1900">
                <a:solidFill>
                  <a:srgbClr val="000066"/>
                </a:solidFill>
                <a:latin typeface="Arial" panose="020B0604020202020204" pitchFamily="34" charset="0"/>
              </a:endParaRPr>
            </a:p>
          </p:txBody>
        </p:sp>
        <p:sp>
          <p:nvSpPr>
            <p:cNvPr id="89" name="Oval 10">
              <a:extLst>
                <a:ext uri="{FF2B5EF4-FFF2-40B4-BE49-F238E27FC236}">
                  <a16:creationId xmlns:a16="http://schemas.microsoft.com/office/drawing/2014/main" id="{CD1A6C57-C39C-4167-BB4C-6108DB01E0F4}"/>
                </a:ext>
              </a:extLst>
            </p:cNvPr>
            <p:cNvSpPr>
              <a:spLocks noChangeArrowheads="1"/>
            </p:cNvSpPr>
            <p:nvPr/>
          </p:nvSpPr>
          <p:spPr bwMode="gray">
            <a:xfrm>
              <a:off x="2255" y="2000"/>
              <a:ext cx="1261"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sz="1900">
                <a:solidFill>
                  <a:srgbClr val="000066"/>
                </a:solidFill>
                <a:latin typeface="Arial" charset="0"/>
              </a:endParaRPr>
            </a:p>
          </p:txBody>
        </p:sp>
        <p:sp>
          <p:nvSpPr>
            <p:cNvPr id="90" name="Oval 11">
              <a:extLst>
                <a:ext uri="{FF2B5EF4-FFF2-40B4-BE49-F238E27FC236}">
                  <a16:creationId xmlns:a16="http://schemas.microsoft.com/office/drawing/2014/main" id="{4F1A28BF-682C-48FC-8F30-5559CB3A296B}"/>
                </a:ext>
              </a:extLst>
            </p:cNvPr>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1900">
                <a:solidFill>
                  <a:srgbClr val="000066"/>
                </a:solidFill>
                <a:latin typeface="Arial" panose="020B0604020202020204" pitchFamily="34" charset="0"/>
              </a:endParaRPr>
            </a:p>
          </p:txBody>
        </p:sp>
        <p:sp>
          <p:nvSpPr>
            <p:cNvPr id="91" name="Oval 12">
              <a:extLst>
                <a:ext uri="{FF2B5EF4-FFF2-40B4-BE49-F238E27FC236}">
                  <a16:creationId xmlns:a16="http://schemas.microsoft.com/office/drawing/2014/main" id="{26305BF9-14FD-4413-8880-46C959E49AF1}"/>
                </a:ext>
              </a:extLst>
            </p:cNvPr>
            <p:cNvSpPr>
              <a:spLocks noChangeArrowheads="1"/>
            </p:cNvSpPr>
            <p:nvPr/>
          </p:nvSpPr>
          <p:spPr bwMode="gray">
            <a:xfrm>
              <a:off x="2337" y="2084"/>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sz="1900">
                <a:solidFill>
                  <a:srgbClr val="000066"/>
                </a:solidFill>
                <a:latin typeface="Arial" charset="0"/>
              </a:endParaRPr>
            </a:p>
          </p:txBody>
        </p:sp>
        <p:sp>
          <p:nvSpPr>
            <p:cNvPr id="92" name="Oval 13">
              <a:extLst>
                <a:ext uri="{FF2B5EF4-FFF2-40B4-BE49-F238E27FC236}">
                  <a16:creationId xmlns:a16="http://schemas.microsoft.com/office/drawing/2014/main" id="{81CBACAC-5B81-42F0-AEE9-0CB54593FA66}"/>
                </a:ext>
              </a:extLst>
            </p:cNvPr>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1900">
                <a:solidFill>
                  <a:srgbClr val="000066"/>
                </a:solidFill>
                <a:latin typeface="Arial" panose="020B0604020202020204" pitchFamily="34" charset="0"/>
              </a:endParaRPr>
            </a:p>
          </p:txBody>
        </p:sp>
      </p:grpSp>
      <p:sp>
        <p:nvSpPr>
          <p:cNvPr id="93" name="Text Box 20">
            <a:extLst>
              <a:ext uri="{FF2B5EF4-FFF2-40B4-BE49-F238E27FC236}">
                <a16:creationId xmlns:a16="http://schemas.microsoft.com/office/drawing/2014/main" id="{C0FB15A2-F9BA-449C-AF97-E0234E5A07DD}"/>
              </a:ext>
            </a:extLst>
          </p:cNvPr>
          <p:cNvSpPr txBox="1">
            <a:spLocks noChangeArrowheads="1"/>
          </p:cNvSpPr>
          <p:nvPr/>
        </p:nvSpPr>
        <p:spPr bwMode="gray">
          <a:xfrm>
            <a:off x="5492483" y="3577134"/>
            <a:ext cx="1566874" cy="404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2" tIns="47891" rIns="95782" bIns="47891">
            <a:spAutoFit/>
          </a:bodyPr>
          <a:lstStyle>
            <a:lvl1pPr defTabSz="957263">
              <a:spcBef>
                <a:spcPct val="20000"/>
              </a:spcBef>
              <a:buClr>
                <a:schemeClr val="hlink"/>
              </a:buClr>
              <a:buFont typeface="Wingdings" panose="05000000000000000000" pitchFamily="2" charset="2"/>
              <a:buChar char="v"/>
              <a:defRPr sz="2400" b="1">
                <a:solidFill>
                  <a:schemeClr val="tx1"/>
                </a:solidFill>
                <a:latin typeface="Verdana" panose="020B0604030504040204" pitchFamily="34" charset="0"/>
              </a:defRPr>
            </a:lvl1pPr>
            <a:lvl2pPr marL="479425" indent="-298450" defTabSz="957263">
              <a:spcBef>
                <a:spcPct val="20000"/>
              </a:spcBef>
              <a:buClr>
                <a:schemeClr val="accent1"/>
              </a:buClr>
              <a:buFont typeface="Wingdings" panose="05000000000000000000" pitchFamily="2" charset="2"/>
              <a:buChar char="§"/>
              <a:defRPr sz="2100">
                <a:solidFill>
                  <a:schemeClr val="tx1"/>
                </a:solidFill>
                <a:latin typeface="Arial" panose="020B0604020202020204" pitchFamily="34" charset="0"/>
              </a:defRPr>
            </a:lvl2pPr>
            <a:lvl3pPr marL="957263" indent="-239713" defTabSz="957263">
              <a:spcBef>
                <a:spcPct val="20000"/>
              </a:spcBef>
              <a:buClr>
                <a:schemeClr val="tx1"/>
              </a:buClr>
              <a:buChar char="•"/>
              <a:defRPr sz="2100">
                <a:solidFill>
                  <a:schemeClr val="tx1"/>
                </a:solidFill>
                <a:latin typeface="Arial" panose="020B0604020202020204" pitchFamily="34" charset="0"/>
              </a:defRPr>
            </a:lvl3pPr>
            <a:lvl4pPr marL="1436688" indent="-239713" defTabSz="957263">
              <a:spcBef>
                <a:spcPct val="20000"/>
              </a:spcBef>
              <a:buChar char="–"/>
              <a:defRPr sz="2100">
                <a:solidFill>
                  <a:schemeClr val="tx1"/>
                </a:solidFill>
                <a:latin typeface="Arial" panose="020B0604020202020204" pitchFamily="34" charset="0"/>
              </a:defRPr>
            </a:lvl4pPr>
            <a:lvl5pPr marL="1916113" indent="-238125" defTabSz="957263">
              <a:spcBef>
                <a:spcPct val="20000"/>
              </a:spcBef>
              <a:buChar char="»"/>
              <a:defRPr sz="2100">
                <a:solidFill>
                  <a:schemeClr val="tx1"/>
                </a:solidFill>
                <a:latin typeface="Arial" panose="020B0604020202020204" pitchFamily="34" charset="0"/>
              </a:defRPr>
            </a:lvl5pPr>
            <a:lvl6pPr marL="23733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6pPr>
            <a:lvl7pPr marL="28305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7pPr>
            <a:lvl8pPr marL="32877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8pPr>
            <a:lvl9pPr marL="3744913" indent="-238125" defTabSz="957263"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a:spcBef>
                <a:spcPct val="0"/>
              </a:spcBef>
              <a:buClrTx/>
              <a:buFontTx/>
              <a:buNone/>
            </a:pPr>
            <a:r>
              <a:rPr lang="en-US" altLang="en-US" sz="2000">
                <a:latin typeface="Times New Roman" panose="02020603050405020304" pitchFamily="18" charset="0"/>
                <a:cs typeface="Times New Roman" panose="02020603050405020304" pitchFamily="18" charset="0"/>
              </a:rPr>
              <a:t>Thư khen</a:t>
            </a:r>
          </a:p>
        </p:txBody>
      </p:sp>
      <p:sp>
        <p:nvSpPr>
          <p:cNvPr id="2" name="Title 1">
            <a:extLst>
              <a:ext uri="{FF2B5EF4-FFF2-40B4-BE49-F238E27FC236}">
                <a16:creationId xmlns:a16="http://schemas.microsoft.com/office/drawing/2014/main" id="{BDBB7370-7FF8-4C0F-9A39-82B52F7FE833}"/>
              </a:ext>
            </a:extLst>
          </p:cNvPr>
          <p:cNvSpPr>
            <a:spLocks noGrp="1"/>
          </p:cNvSpPr>
          <p:nvPr>
            <p:ph type="title"/>
          </p:nvPr>
        </p:nvSpPr>
        <p:spPr/>
        <p:txBody>
          <a:bodyPr/>
          <a:lstStyle/>
          <a:p>
            <a:r>
              <a:rPr lang="en-US"/>
              <a:t>Điều 12: Khen thưởng</a:t>
            </a:r>
          </a:p>
        </p:txBody>
      </p:sp>
      <p:sp>
        <p:nvSpPr>
          <p:cNvPr id="15" name="Oval 7">
            <a:extLst>
              <a:ext uri="{FF2B5EF4-FFF2-40B4-BE49-F238E27FC236}">
                <a16:creationId xmlns:a16="http://schemas.microsoft.com/office/drawing/2014/main" id="{AF0CC58B-2B62-4F80-BFD1-3EDBE4ACBFD2}"/>
              </a:ext>
            </a:extLst>
          </p:cNvPr>
          <p:cNvSpPr/>
          <p:nvPr/>
        </p:nvSpPr>
        <p:spPr>
          <a:xfrm rot="18894577">
            <a:off x="6474586" y="4313538"/>
            <a:ext cx="2320925" cy="233362"/>
          </a:xfrm>
          <a:custGeom>
            <a:avLst/>
            <a:gdLst>
              <a:gd name="connsiteX0" fmla="*/ 0 w 2315903"/>
              <a:gd name="connsiteY0" fmla="*/ 104091 h 208182"/>
              <a:gd name="connsiteX1" fmla="*/ 1157952 w 2315903"/>
              <a:gd name="connsiteY1" fmla="*/ 0 h 208182"/>
              <a:gd name="connsiteX2" fmla="*/ 2315904 w 2315903"/>
              <a:gd name="connsiteY2" fmla="*/ 104091 h 208182"/>
              <a:gd name="connsiteX3" fmla="*/ 1157952 w 2315903"/>
              <a:gd name="connsiteY3" fmla="*/ 208182 h 208182"/>
              <a:gd name="connsiteX4" fmla="*/ 0 w 2315903"/>
              <a:gd name="connsiteY4" fmla="*/ 104091 h 208182"/>
              <a:gd name="connsiteX0" fmla="*/ 0 w 2306379"/>
              <a:gd name="connsiteY0" fmla="*/ 106474 h 208186"/>
              <a:gd name="connsiteX1" fmla="*/ 1148427 w 2306379"/>
              <a:gd name="connsiteY1" fmla="*/ 2 h 208186"/>
              <a:gd name="connsiteX2" fmla="*/ 2306379 w 2306379"/>
              <a:gd name="connsiteY2" fmla="*/ 104093 h 208186"/>
              <a:gd name="connsiteX3" fmla="*/ 1148427 w 2306379"/>
              <a:gd name="connsiteY3" fmla="*/ 208184 h 208186"/>
              <a:gd name="connsiteX4" fmla="*/ 0 w 2306379"/>
              <a:gd name="connsiteY4" fmla="*/ 106474 h 208186"/>
              <a:gd name="connsiteX0" fmla="*/ 5 w 2306384"/>
              <a:gd name="connsiteY0" fmla="*/ 109990 h 216865"/>
              <a:gd name="connsiteX1" fmla="*/ 1148432 w 2306384"/>
              <a:gd name="connsiteY1" fmla="*/ 3518 h 216865"/>
              <a:gd name="connsiteX2" fmla="*/ 2306384 w 2306384"/>
              <a:gd name="connsiteY2" fmla="*/ 107609 h 216865"/>
              <a:gd name="connsiteX3" fmla="*/ 1148432 w 2306384"/>
              <a:gd name="connsiteY3" fmla="*/ 211700 h 216865"/>
              <a:gd name="connsiteX4" fmla="*/ 5 w 2306384"/>
              <a:gd name="connsiteY4" fmla="*/ 109990 h 216865"/>
              <a:gd name="connsiteX0" fmla="*/ 5 w 2306389"/>
              <a:gd name="connsiteY0" fmla="*/ 109990 h 216865"/>
              <a:gd name="connsiteX1" fmla="*/ 1148432 w 2306389"/>
              <a:gd name="connsiteY1" fmla="*/ 3518 h 216865"/>
              <a:gd name="connsiteX2" fmla="*/ 2306384 w 2306389"/>
              <a:gd name="connsiteY2" fmla="*/ 107609 h 216865"/>
              <a:gd name="connsiteX3" fmla="*/ 1148432 w 2306389"/>
              <a:gd name="connsiteY3" fmla="*/ 211700 h 216865"/>
              <a:gd name="connsiteX4" fmla="*/ 5 w 2306389"/>
              <a:gd name="connsiteY4" fmla="*/ 109990 h 216865"/>
              <a:gd name="connsiteX0" fmla="*/ 1 w 2306385"/>
              <a:gd name="connsiteY0" fmla="*/ 106475 h 231999"/>
              <a:gd name="connsiteX1" fmla="*/ 1148428 w 2306385"/>
              <a:gd name="connsiteY1" fmla="*/ 3 h 231999"/>
              <a:gd name="connsiteX2" fmla="*/ 2306380 w 2306385"/>
              <a:gd name="connsiteY2" fmla="*/ 104094 h 231999"/>
              <a:gd name="connsiteX3" fmla="*/ 1143665 w 2306385"/>
              <a:gd name="connsiteY3" fmla="*/ 231998 h 231999"/>
              <a:gd name="connsiteX4" fmla="*/ 1 w 2306385"/>
              <a:gd name="connsiteY4" fmla="*/ 106475 h 231999"/>
              <a:gd name="connsiteX0" fmla="*/ 1 w 2306385"/>
              <a:gd name="connsiteY0" fmla="*/ 106475 h 231999"/>
              <a:gd name="connsiteX1" fmla="*/ 1148428 w 2306385"/>
              <a:gd name="connsiteY1" fmla="*/ 3 h 231999"/>
              <a:gd name="connsiteX2" fmla="*/ 2306380 w 2306385"/>
              <a:gd name="connsiteY2" fmla="*/ 104094 h 231999"/>
              <a:gd name="connsiteX3" fmla="*/ 1143665 w 2306385"/>
              <a:gd name="connsiteY3" fmla="*/ 231998 h 231999"/>
              <a:gd name="connsiteX4" fmla="*/ 1 w 2306385"/>
              <a:gd name="connsiteY4" fmla="*/ 106475 h 231999"/>
              <a:gd name="connsiteX0" fmla="*/ 2 w 2306386"/>
              <a:gd name="connsiteY0" fmla="*/ 108617 h 234353"/>
              <a:gd name="connsiteX1" fmla="*/ 1148429 w 2306386"/>
              <a:gd name="connsiteY1" fmla="*/ 2145 h 234353"/>
              <a:gd name="connsiteX2" fmla="*/ 2306381 w 2306386"/>
              <a:gd name="connsiteY2" fmla="*/ 106236 h 234353"/>
              <a:gd name="connsiteX3" fmla="*/ 1143666 w 2306386"/>
              <a:gd name="connsiteY3" fmla="*/ 234140 h 234353"/>
              <a:gd name="connsiteX4" fmla="*/ 2 w 2306386"/>
              <a:gd name="connsiteY4" fmla="*/ 108617 h 234353"/>
              <a:gd name="connsiteX0" fmla="*/ 2 w 2306381"/>
              <a:gd name="connsiteY0" fmla="*/ 108617 h 234353"/>
              <a:gd name="connsiteX1" fmla="*/ 1148429 w 2306381"/>
              <a:gd name="connsiteY1" fmla="*/ 2145 h 234353"/>
              <a:gd name="connsiteX2" fmla="*/ 2306381 w 2306381"/>
              <a:gd name="connsiteY2" fmla="*/ 106236 h 234353"/>
              <a:gd name="connsiteX3" fmla="*/ 1143666 w 2306381"/>
              <a:gd name="connsiteY3" fmla="*/ 234140 h 234353"/>
              <a:gd name="connsiteX4" fmla="*/ 2 w 2306381"/>
              <a:gd name="connsiteY4" fmla="*/ 108617 h 234353"/>
              <a:gd name="connsiteX0" fmla="*/ 2 w 2306381"/>
              <a:gd name="connsiteY0" fmla="*/ 108617 h 234353"/>
              <a:gd name="connsiteX1" fmla="*/ 1148429 w 2306381"/>
              <a:gd name="connsiteY1" fmla="*/ 2145 h 234353"/>
              <a:gd name="connsiteX2" fmla="*/ 2306381 w 2306381"/>
              <a:gd name="connsiteY2" fmla="*/ 106236 h 234353"/>
              <a:gd name="connsiteX3" fmla="*/ 1143666 w 2306381"/>
              <a:gd name="connsiteY3" fmla="*/ 234140 h 234353"/>
              <a:gd name="connsiteX4" fmla="*/ 2 w 2306381"/>
              <a:gd name="connsiteY4" fmla="*/ 108617 h 234353"/>
              <a:gd name="connsiteX0" fmla="*/ 2 w 2306381"/>
              <a:gd name="connsiteY0" fmla="*/ 108617 h 234353"/>
              <a:gd name="connsiteX1" fmla="*/ 1148429 w 2306381"/>
              <a:gd name="connsiteY1" fmla="*/ 2145 h 234353"/>
              <a:gd name="connsiteX2" fmla="*/ 2306381 w 2306381"/>
              <a:gd name="connsiteY2" fmla="*/ 106236 h 234353"/>
              <a:gd name="connsiteX3" fmla="*/ 1143666 w 2306381"/>
              <a:gd name="connsiteY3" fmla="*/ 234140 h 234353"/>
              <a:gd name="connsiteX4" fmla="*/ 2 w 2306381"/>
              <a:gd name="connsiteY4" fmla="*/ 108617 h 234353"/>
              <a:gd name="connsiteX0" fmla="*/ 0 w 2306379"/>
              <a:gd name="connsiteY0" fmla="*/ 106477 h 232213"/>
              <a:gd name="connsiteX1" fmla="*/ 1148427 w 2306379"/>
              <a:gd name="connsiteY1" fmla="*/ 5 h 232213"/>
              <a:gd name="connsiteX2" fmla="*/ 2306379 w 2306379"/>
              <a:gd name="connsiteY2" fmla="*/ 104096 h 232213"/>
              <a:gd name="connsiteX3" fmla="*/ 1143664 w 2306379"/>
              <a:gd name="connsiteY3" fmla="*/ 232000 h 232213"/>
              <a:gd name="connsiteX4" fmla="*/ 0 w 2306379"/>
              <a:gd name="connsiteY4" fmla="*/ 106477 h 232213"/>
              <a:gd name="connsiteX0" fmla="*/ 0 w 2306379"/>
              <a:gd name="connsiteY0" fmla="*/ 106477 h 232213"/>
              <a:gd name="connsiteX1" fmla="*/ 1148427 w 2306379"/>
              <a:gd name="connsiteY1" fmla="*/ 5 h 232213"/>
              <a:gd name="connsiteX2" fmla="*/ 2306379 w 2306379"/>
              <a:gd name="connsiteY2" fmla="*/ 104096 h 232213"/>
              <a:gd name="connsiteX3" fmla="*/ 1143664 w 2306379"/>
              <a:gd name="connsiteY3" fmla="*/ 232000 h 232213"/>
              <a:gd name="connsiteX4" fmla="*/ 0 w 2306379"/>
              <a:gd name="connsiteY4" fmla="*/ 106477 h 232213"/>
              <a:gd name="connsiteX0" fmla="*/ 0 w 2306379"/>
              <a:gd name="connsiteY0" fmla="*/ 106477 h 232213"/>
              <a:gd name="connsiteX1" fmla="*/ 1148427 w 2306379"/>
              <a:gd name="connsiteY1" fmla="*/ 5 h 232213"/>
              <a:gd name="connsiteX2" fmla="*/ 2306379 w 2306379"/>
              <a:gd name="connsiteY2" fmla="*/ 104096 h 232213"/>
              <a:gd name="connsiteX3" fmla="*/ 1143664 w 2306379"/>
              <a:gd name="connsiteY3" fmla="*/ 232000 h 232213"/>
              <a:gd name="connsiteX4" fmla="*/ 0 w 2306379"/>
              <a:gd name="connsiteY4" fmla="*/ 106477 h 232213"/>
              <a:gd name="connsiteX0" fmla="*/ 0 w 2306379"/>
              <a:gd name="connsiteY0" fmla="*/ 106477 h 232213"/>
              <a:gd name="connsiteX1" fmla="*/ 1148427 w 2306379"/>
              <a:gd name="connsiteY1" fmla="*/ 5 h 232213"/>
              <a:gd name="connsiteX2" fmla="*/ 2306379 w 2306379"/>
              <a:gd name="connsiteY2" fmla="*/ 104096 h 232213"/>
              <a:gd name="connsiteX3" fmla="*/ 1143664 w 2306379"/>
              <a:gd name="connsiteY3" fmla="*/ 232000 h 232213"/>
              <a:gd name="connsiteX4" fmla="*/ 0 w 2306379"/>
              <a:gd name="connsiteY4" fmla="*/ 106477 h 232213"/>
              <a:gd name="connsiteX0" fmla="*/ 0 w 2306379"/>
              <a:gd name="connsiteY0" fmla="*/ 106477 h 232213"/>
              <a:gd name="connsiteX1" fmla="*/ 1148427 w 2306379"/>
              <a:gd name="connsiteY1" fmla="*/ 5 h 232213"/>
              <a:gd name="connsiteX2" fmla="*/ 2306379 w 2306379"/>
              <a:gd name="connsiteY2" fmla="*/ 104096 h 232213"/>
              <a:gd name="connsiteX3" fmla="*/ 1143664 w 2306379"/>
              <a:gd name="connsiteY3" fmla="*/ 232000 h 232213"/>
              <a:gd name="connsiteX4" fmla="*/ 0 w 2306379"/>
              <a:gd name="connsiteY4" fmla="*/ 106477 h 232213"/>
              <a:gd name="connsiteX0" fmla="*/ 0 w 2306379"/>
              <a:gd name="connsiteY0" fmla="*/ 106477 h 232213"/>
              <a:gd name="connsiteX1" fmla="*/ 1148427 w 2306379"/>
              <a:gd name="connsiteY1" fmla="*/ 5 h 232213"/>
              <a:gd name="connsiteX2" fmla="*/ 2306379 w 2306379"/>
              <a:gd name="connsiteY2" fmla="*/ 104096 h 232213"/>
              <a:gd name="connsiteX3" fmla="*/ 1143664 w 2306379"/>
              <a:gd name="connsiteY3" fmla="*/ 232000 h 232213"/>
              <a:gd name="connsiteX4" fmla="*/ 0 w 2306379"/>
              <a:gd name="connsiteY4" fmla="*/ 106477 h 232213"/>
              <a:gd name="connsiteX0" fmla="*/ 0 w 2306379"/>
              <a:gd name="connsiteY0" fmla="*/ 106477 h 233409"/>
              <a:gd name="connsiteX1" fmla="*/ 1148427 w 2306379"/>
              <a:gd name="connsiteY1" fmla="*/ 5 h 233409"/>
              <a:gd name="connsiteX2" fmla="*/ 2306379 w 2306379"/>
              <a:gd name="connsiteY2" fmla="*/ 104096 h 233409"/>
              <a:gd name="connsiteX3" fmla="*/ 1143664 w 2306379"/>
              <a:gd name="connsiteY3" fmla="*/ 232000 h 233409"/>
              <a:gd name="connsiteX4" fmla="*/ 0 w 2306379"/>
              <a:gd name="connsiteY4" fmla="*/ 106477 h 233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379" h="233409">
                <a:moveTo>
                  <a:pt x="0" y="106477"/>
                </a:moveTo>
                <a:cubicBezTo>
                  <a:pt x="57944" y="29711"/>
                  <a:pt x="764031" y="402"/>
                  <a:pt x="1148427" y="5"/>
                </a:cubicBezTo>
                <a:cubicBezTo>
                  <a:pt x="1532823" y="-392"/>
                  <a:pt x="2225417" y="22795"/>
                  <a:pt x="2306379" y="104096"/>
                </a:cubicBezTo>
                <a:cubicBezTo>
                  <a:pt x="2303997" y="230639"/>
                  <a:pt x="1528060" y="231603"/>
                  <a:pt x="1143664" y="232000"/>
                </a:cubicBezTo>
                <a:cubicBezTo>
                  <a:pt x="759268" y="232397"/>
                  <a:pt x="3968" y="254681"/>
                  <a:pt x="0" y="106477"/>
                </a:cubicBezTo>
                <a:close/>
              </a:path>
            </a:pathLst>
          </a:custGeom>
          <a:solidFill>
            <a:srgbClr val="580C6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 name="Rounded Rectangle 47">
            <a:extLst>
              <a:ext uri="{FF2B5EF4-FFF2-40B4-BE49-F238E27FC236}">
                <a16:creationId xmlns:a16="http://schemas.microsoft.com/office/drawing/2014/main" id="{02562453-4644-4BC5-9EF2-B6A25A222468}"/>
              </a:ext>
            </a:extLst>
          </p:cNvPr>
          <p:cNvSpPr/>
          <p:nvPr/>
        </p:nvSpPr>
        <p:spPr>
          <a:xfrm>
            <a:off x="7113554" y="3919043"/>
            <a:ext cx="4578427" cy="2070100"/>
          </a:xfrm>
          <a:prstGeom prst="roundRect">
            <a:avLst>
              <a:gd name="adj" fmla="val 7465"/>
            </a:avLst>
          </a:prstGeom>
          <a:solidFill>
            <a:schemeClr val="bg1"/>
          </a:solidFill>
          <a:ln>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Oval 7">
            <a:extLst>
              <a:ext uri="{FF2B5EF4-FFF2-40B4-BE49-F238E27FC236}">
                <a16:creationId xmlns:a16="http://schemas.microsoft.com/office/drawing/2014/main" id="{AC6794E9-129D-495A-A083-D9B8DD7516D0}"/>
              </a:ext>
            </a:extLst>
          </p:cNvPr>
          <p:cNvSpPr/>
          <p:nvPr/>
        </p:nvSpPr>
        <p:spPr>
          <a:xfrm rot="18887486">
            <a:off x="176707" y="4302646"/>
            <a:ext cx="2320925" cy="233363"/>
          </a:xfrm>
          <a:custGeom>
            <a:avLst/>
            <a:gdLst>
              <a:gd name="connsiteX0" fmla="*/ 0 w 2315903"/>
              <a:gd name="connsiteY0" fmla="*/ 104091 h 208182"/>
              <a:gd name="connsiteX1" fmla="*/ 1157952 w 2315903"/>
              <a:gd name="connsiteY1" fmla="*/ 0 h 208182"/>
              <a:gd name="connsiteX2" fmla="*/ 2315904 w 2315903"/>
              <a:gd name="connsiteY2" fmla="*/ 104091 h 208182"/>
              <a:gd name="connsiteX3" fmla="*/ 1157952 w 2315903"/>
              <a:gd name="connsiteY3" fmla="*/ 208182 h 208182"/>
              <a:gd name="connsiteX4" fmla="*/ 0 w 2315903"/>
              <a:gd name="connsiteY4" fmla="*/ 104091 h 208182"/>
              <a:gd name="connsiteX0" fmla="*/ 0 w 2306379"/>
              <a:gd name="connsiteY0" fmla="*/ 106474 h 208186"/>
              <a:gd name="connsiteX1" fmla="*/ 1148427 w 2306379"/>
              <a:gd name="connsiteY1" fmla="*/ 2 h 208186"/>
              <a:gd name="connsiteX2" fmla="*/ 2306379 w 2306379"/>
              <a:gd name="connsiteY2" fmla="*/ 104093 h 208186"/>
              <a:gd name="connsiteX3" fmla="*/ 1148427 w 2306379"/>
              <a:gd name="connsiteY3" fmla="*/ 208184 h 208186"/>
              <a:gd name="connsiteX4" fmla="*/ 0 w 2306379"/>
              <a:gd name="connsiteY4" fmla="*/ 106474 h 208186"/>
              <a:gd name="connsiteX0" fmla="*/ 5 w 2306384"/>
              <a:gd name="connsiteY0" fmla="*/ 109990 h 216865"/>
              <a:gd name="connsiteX1" fmla="*/ 1148432 w 2306384"/>
              <a:gd name="connsiteY1" fmla="*/ 3518 h 216865"/>
              <a:gd name="connsiteX2" fmla="*/ 2306384 w 2306384"/>
              <a:gd name="connsiteY2" fmla="*/ 107609 h 216865"/>
              <a:gd name="connsiteX3" fmla="*/ 1148432 w 2306384"/>
              <a:gd name="connsiteY3" fmla="*/ 211700 h 216865"/>
              <a:gd name="connsiteX4" fmla="*/ 5 w 2306384"/>
              <a:gd name="connsiteY4" fmla="*/ 109990 h 216865"/>
              <a:gd name="connsiteX0" fmla="*/ 5 w 2306389"/>
              <a:gd name="connsiteY0" fmla="*/ 109990 h 216865"/>
              <a:gd name="connsiteX1" fmla="*/ 1148432 w 2306389"/>
              <a:gd name="connsiteY1" fmla="*/ 3518 h 216865"/>
              <a:gd name="connsiteX2" fmla="*/ 2306384 w 2306389"/>
              <a:gd name="connsiteY2" fmla="*/ 107609 h 216865"/>
              <a:gd name="connsiteX3" fmla="*/ 1148432 w 2306389"/>
              <a:gd name="connsiteY3" fmla="*/ 211700 h 216865"/>
              <a:gd name="connsiteX4" fmla="*/ 5 w 2306389"/>
              <a:gd name="connsiteY4" fmla="*/ 109990 h 216865"/>
              <a:gd name="connsiteX0" fmla="*/ 1 w 2306385"/>
              <a:gd name="connsiteY0" fmla="*/ 106475 h 231999"/>
              <a:gd name="connsiteX1" fmla="*/ 1148428 w 2306385"/>
              <a:gd name="connsiteY1" fmla="*/ 3 h 231999"/>
              <a:gd name="connsiteX2" fmla="*/ 2306380 w 2306385"/>
              <a:gd name="connsiteY2" fmla="*/ 104094 h 231999"/>
              <a:gd name="connsiteX3" fmla="*/ 1143665 w 2306385"/>
              <a:gd name="connsiteY3" fmla="*/ 231998 h 231999"/>
              <a:gd name="connsiteX4" fmla="*/ 1 w 2306385"/>
              <a:gd name="connsiteY4" fmla="*/ 106475 h 231999"/>
              <a:gd name="connsiteX0" fmla="*/ 1 w 2306385"/>
              <a:gd name="connsiteY0" fmla="*/ 106475 h 231999"/>
              <a:gd name="connsiteX1" fmla="*/ 1148428 w 2306385"/>
              <a:gd name="connsiteY1" fmla="*/ 3 h 231999"/>
              <a:gd name="connsiteX2" fmla="*/ 2306380 w 2306385"/>
              <a:gd name="connsiteY2" fmla="*/ 104094 h 231999"/>
              <a:gd name="connsiteX3" fmla="*/ 1143665 w 2306385"/>
              <a:gd name="connsiteY3" fmla="*/ 231998 h 231999"/>
              <a:gd name="connsiteX4" fmla="*/ 1 w 2306385"/>
              <a:gd name="connsiteY4" fmla="*/ 106475 h 231999"/>
              <a:gd name="connsiteX0" fmla="*/ 2 w 2306386"/>
              <a:gd name="connsiteY0" fmla="*/ 108617 h 234353"/>
              <a:gd name="connsiteX1" fmla="*/ 1148429 w 2306386"/>
              <a:gd name="connsiteY1" fmla="*/ 2145 h 234353"/>
              <a:gd name="connsiteX2" fmla="*/ 2306381 w 2306386"/>
              <a:gd name="connsiteY2" fmla="*/ 106236 h 234353"/>
              <a:gd name="connsiteX3" fmla="*/ 1143666 w 2306386"/>
              <a:gd name="connsiteY3" fmla="*/ 234140 h 234353"/>
              <a:gd name="connsiteX4" fmla="*/ 2 w 2306386"/>
              <a:gd name="connsiteY4" fmla="*/ 108617 h 234353"/>
              <a:gd name="connsiteX0" fmla="*/ 2 w 2306381"/>
              <a:gd name="connsiteY0" fmla="*/ 108617 h 234353"/>
              <a:gd name="connsiteX1" fmla="*/ 1148429 w 2306381"/>
              <a:gd name="connsiteY1" fmla="*/ 2145 h 234353"/>
              <a:gd name="connsiteX2" fmla="*/ 2306381 w 2306381"/>
              <a:gd name="connsiteY2" fmla="*/ 106236 h 234353"/>
              <a:gd name="connsiteX3" fmla="*/ 1143666 w 2306381"/>
              <a:gd name="connsiteY3" fmla="*/ 234140 h 234353"/>
              <a:gd name="connsiteX4" fmla="*/ 2 w 2306381"/>
              <a:gd name="connsiteY4" fmla="*/ 108617 h 234353"/>
              <a:gd name="connsiteX0" fmla="*/ 2 w 2306381"/>
              <a:gd name="connsiteY0" fmla="*/ 108617 h 234353"/>
              <a:gd name="connsiteX1" fmla="*/ 1148429 w 2306381"/>
              <a:gd name="connsiteY1" fmla="*/ 2145 h 234353"/>
              <a:gd name="connsiteX2" fmla="*/ 2306381 w 2306381"/>
              <a:gd name="connsiteY2" fmla="*/ 106236 h 234353"/>
              <a:gd name="connsiteX3" fmla="*/ 1143666 w 2306381"/>
              <a:gd name="connsiteY3" fmla="*/ 234140 h 234353"/>
              <a:gd name="connsiteX4" fmla="*/ 2 w 2306381"/>
              <a:gd name="connsiteY4" fmla="*/ 108617 h 234353"/>
              <a:gd name="connsiteX0" fmla="*/ 2 w 2306381"/>
              <a:gd name="connsiteY0" fmla="*/ 108617 h 234353"/>
              <a:gd name="connsiteX1" fmla="*/ 1148429 w 2306381"/>
              <a:gd name="connsiteY1" fmla="*/ 2145 h 234353"/>
              <a:gd name="connsiteX2" fmla="*/ 2306381 w 2306381"/>
              <a:gd name="connsiteY2" fmla="*/ 106236 h 234353"/>
              <a:gd name="connsiteX3" fmla="*/ 1143666 w 2306381"/>
              <a:gd name="connsiteY3" fmla="*/ 234140 h 234353"/>
              <a:gd name="connsiteX4" fmla="*/ 2 w 2306381"/>
              <a:gd name="connsiteY4" fmla="*/ 108617 h 234353"/>
              <a:gd name="connsiteX0" fmla="*/ 0 w 2306379"/>
              <a:gd name="connsiteY0" fmla="*/ 106477 h 232213"/>
              <a:gd name="connsiteX1" fmla="*/ 1148427 w 2306379"/>
              <a:gd name="connsiteY1" fmla="*/ 5 h 232213"/>
              <a:gd name="connsiteX2" fmla="*/ 2306379 w 2306379"/>
              <a:gd name="connsiteY2" fmla="*/ 104096 h 232213"/>
              <a:gd name="connsiteX3" fmla="*/ 1143664 w 2306379"/>
              <a:gd name="connsiteY3" fmla="*/ 232000 h 232213"/>
              <a:gd name="connsiteX4" fmla="*/ 0 w 2306379"/>
              <a:gd name="connsiteY4" fmla="*/ 106477 h 232213"/>
              <a:gd name="connsiteX0" fmla="*/ 0 w 2306379"/>
              <a:gd name="connsiteY0" fmla="*/ 106477 h 232213"/>
              <a:gd name="connsiteX1" fmla="*/ 1148427 w 2306379"/>
              <a:gd name="connsiteY1" fmla="*/ 5 h 232213"/>
              <a:gd name="connsiteX2" fmla="*/ 2306379 w 2306379"/>
              <a:gd name="connsiteY2" fmla="*/ 104096 h 232213"/>
              <a:gd name="connsiteX3" fmla="*/ 1143664 w 2306379"/>
              <a:gd name="connsiteY3" fmla="*/ 232000 h 232213"/>
              <a:gd name="connsiteX4" fmla="*/ 0 w 2306379"/>
              <a:gd name="connsiteY4" fmla="*/ 106477 h 232213"/>
              <a:gd name="connsiteX0" fmla="*/ 0 w 2306379"/>
              <a:gd name="connsiteY0" fmla="*/ 106477 h 232213"/>
              <a:gd name="connsiteX1" fmla="*/ 1148427 w 2306379"/>
              <a:gd name="connsiteY1" fmla="*/ 5 h 232213"/>
              <a:gd name="connsiteX2" fmla="*/ 2306379 w 2306379"/>
              <a:gd name="connsiteY2" fmla="*/ 104096 h 232213"/>
              <a:gd name="connsiteX3" fmla="*/ 1143664 w 2306379"/>
              <a:gd name="connsiteY3" fmla="*/ 232000 h 232213"/>
              <a:gd name="connsiteX4" fmla="*/ 0 w 2306379"/>
              <a:gd name="connsiteY4" fmla="*/ 106477 h 232213"/>
              <a:gd name="connsiteX0" fmla="*/ 0 w 2306379"/>
              <a:gd name="connsiteY0" fmla="*/ 106477 h 232213"/>
              <a:gd name="connsiteX1" fmla="*/ 1148427 w 2306379"/>
              <a:gd name="connsiteY1" fmla="*/ 5 h 232213"/>
              <a:gd name="connsiteX2" fmla="*/ 2306379 w 2306379"/>
              <a:gd name="connsiteY2" fmla="*/ 104096 h 232213"/>
              <a:gd name="connsiteX3" fmla="*/ 1143664 w 2306379"/>
              <a:gd name="connsiteY3" fmla="*/ 232000 h 232213"/>
              <a:gd name="connsiteX4" fmla="*/ 0 w 2306379"/>
              <a:gd name="connsiteY4" fmla="*/ 106477 h 232213"/>
              <a:gd name="connsiteX0" fmla="*/ 0 w 2306379"/>
              <a:gd name="connsiteY0" fmla="*/ 106477 h 232213"/>
              <a:gd name="connsiteX1" fmla="*/ 1148427 w 2306379"/>
              <a:gd name="connsiteY1" fmla="*/ 5 h 232213"/>
              <a:gd name="connsiteX2" fmla="*/ 2306379 w 2306379"/>
              <a:gd name="connsiteY2" fmla="*/ 104096 h 232213"/>
              <a:gd name="connsiteX3" fmla="*/ 1143664 w 2306379"/>
              <a:gd name="connsiteY3" fmla="*/ 232000 h 232213"/>
              <a:gd name="connsiteX4" fmla="*/ 0 w 2306379"/>
              <a:gd name="connsiteY4" fmla="*/ 106477 h 232213"/>
              <a:gd name="connsiteX0" fmla="*/ 0 w 2306379"/>
              <a:gd name="connsiteY0" fmla="*/ 106477 h 232213"/>
              <a:gd name="connsiteX1" fmla="*/ 1148427 w 2306379"/>
              <a:gd name="connsiteY1" fmla="*/ 5 h 232213"/>
              <a:gd name="connsiteX2" fmla="*/ 2306379 w 2306379"/>
              <a:gd name="connsiteY2" fmla="*/ 104096 h 232213"/>
              <a:gd name="connsiteX3" fmla="*/ 1143664 w 2306379"/>
              <a:gd name="connsiteY3" fmla="*/ 232000 h 232213"/>
              <a:gd name="connsiteX4" fmla="*/ 0 w 2306379"/>
              <a:gd name="connsiteY4" fmla="*/ 106477 h 232213"/>
              <a:gd name="connsiteX0" fmla="*/ 0 w 2306379"/>
              <a:gd name="connsiteY0" fmla="*/ 106477 h 233409"/>
              <a:gd name="connsiteX1" fmla="*/ 1148427 w 2306379"/>
              <a:gd name="connsiteY1" fmla="*/ 5 h 233409"/>
              <a:gd name="connsiteX2" fmla="*/ 2306379 w 2306379"/>
              <a:gd name="connsiteY2" fmla="*/ 104096 h 233409"/>
              <a:gd name="connsiteX3" fmla="*/ 1143664 w 2306379"/>
              <a:gd name="connsiteY3" fmla="*/ 232000 h 233409"/>
              <a:gd name="connsiteX4" fmla="*/ 0 w 2306379"/>
              <a:gd name="connsiteY4" fmla="*/ 106477 h 233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379" h="233409">
                <a:moveTo>
                  <a:pt x="0" y="106477"/>
                </a:moveTo>
                <a:cubicBezTo>
                  <a:pt x="57944" y="29711"/>
                  <a:pt x="764031" y="402"/>
                  <a:pt x="1148427" y="5"/>
                </a:cubicBezTo>
                <a:cubicBezTo>
                  <a:pt x="1532823" y="-392"/>
                  <a:pt x="2225417" y="22795"/>
                  <a:pt x="2306379" y="104096"/>
                </a:cubicBezTo>
                <a:cubicBezTo>
                  <a:pt x="2303997" y="230639"/>
                  <a:pt x="1528060" y="231603"/>
                  <a:pt x="1143664" y="232000"/>
                </a:cubicBezTo>
                <a:cubicBezTo>
                  <a:pt x="759268" y="232397"/>
                  <a:pt x="3968" y="254681"/>
                  <a:pt x="0" y="106477"/>
                </a:cubicBezTo>
                <a:close/>
              </a:path>
            </a:pathLst>
          </a:custGeom>
          <a:solidFill>
            <a:srgbClr val="B74B0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Rounded Rectangle 40">
            <a:extLst>
              <a:ext uri="{FF2B5EF4-FFF2-40B4-BE49-F238E27FC236}">
                <a16:creationId xmlns:a16="http://schemas.microsoft.com/office/drawing/2014/main" id="{BE1CC4FC-259E-4C2C-9483-7F4CD63633DD}"/>
              </a:ext>
            </a:extLst>
          </p:cNvPr>
          <p:cNvSpPr/>
          <p:nvPr/>
        </p:nvSpPr>
        <p:spPr>
          <a:xfrm>
            <a:off x="839487" y="3893865"/>
            <a:ext cx="4578427" cy="2070100"/>
          </a:xfrm>
          <a:prstGeom prst="roundRect">
            <a:avLst>
              <a:gd name="adj" fmla="val 7465"/>
            </a:avLst>
          </a:prstGeom>
          <a:solidFill>
            <a:schemeClr val="bg1"/>
          </a:solidFill>
          <a:ln>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Oval 7">
            <a:extLst>
              <a:ext uri="{FF2B5EF4-FFF2-40B4-BE49-F238E27FC236}">
                <a16:creationId xmlns:a16="http://schemas.microsoft.com/office/drawing/2014/main" id="{1BE228EB-3C84-4C49-9391-444190B9EFF7}"/>
              </a:ext>
            </a:extLst>
          </p:cNvPr>
          <p:cNvSpPr/>
          <p:nvPr/>
        </p:nvSpPr>
        <p:spPr>
          <a:xfrm rot="18927273">
            <a:off x="6432484" y="1756786"/>
            <a:ext cx="2319338" cy="233363"/>
          </a:xfrm>
          <a:custGeom>
            <a:avLst/>
            <a:gdLst>
              <a:gd name="connsiteX0" fmla="*/ 0 w 2315903"/>
              <a:gd name="connsiteY0" fmla="*/ 104091 h 208182"/>
              <a:gd name="connsiteX1" fmla="*/ 1157952 w 2315903"/>
              <a:gd name="connsiteY1" fmla="*/ 0 h 208182"/>
              <a:gd name="connsiteX2" fmla="*/ 2315904 w 2315903"/>
              <a:gd name="connsiteY2" fmla="*/ 104091 h 208182"/>
              <a:gd name="connsiteX3" fmla="*/ 1157952 w 2315903"/>
              <a:gd name="connsiteY3" fmla="*/ 208182 h 208182"/>
              <a:gd name="connsiteX4" fmla="*/ 0 w 2315903"/>
              <a:gd name="connsiteY4" fmla="*/ 104091 h 208182"/>
              <a:gd name="connsiteX0" fmla="*/ 0 w 2306379"/>
              <a:gd name="connsiteY0" fmla="*/ 106474 h 208186"/>
              <a:gd name="connsiteX1" fmla="*/ 1148427 w 2306379"/>
              <a:gd name="connsiteY1" fmla="*/ 2 h 208186"/>
              <a:gd name="connsiteX2" fmla="*/ 2306379 w 2306379"/>
              <a:gd name="connsiteY2" fmla="*/ 104093 h 208186"/>
              <a:gd name="connsiteX3" fmla="*/ 1148427 w 2306379"/>
              <a:gd name="connsiteY3" fmla="*/ 208184 h 208186"/>
              <a:gd name="connsiteX4" fmla="*/ 0 w 2306379"/>
              <a:gd name="connsiteY4" fmla="*/ 106474 h 208186"/>
              <a:gd name="connsiteX0" fmla="*/ 5 w 2306384"/>
              <a:gd name="connsiteY0" fmla="*/ 109990 h 216865"/>
              <a:gd name="connsiteX1" fmla="*/ 1148432 w 2306384"/>
              <a:gd name="connsiteY1" fmla="*/ 3518 h 216865"/>
              <a:gd name="connsiteX2" fmla="*/ 2306384 w 2306384"/>
              <a:gd name="connsiteY2" fmla="*/ 107609 h 216865"/>
              <a:gd name="connsiteX3" fmla="*/ 1148432 w 2306384"/>
              <a:gd name="connsiteY3" fmla="*/ 211700 h 216865"/>
              <a:gd name="connsiteX4" fmla="*/ 5 w 2306384"/>
              <a:gd name="connsiteY4" fmla="*/ 109990 h 216865"/>
              <a:gd name="connsiteX0" fmla="*/ 5 w 2306389"/>
              <a:gd name="connsiteY0" fmla="*/ 109990 h 216865"/>
              <a:gd name="connsiteX1" fmla="*/ 1148432 w 2306389"/>
              <a:gd name="connsiteY1" fmla="*/ 3518 h 216865"/>
              <a:gd name="connsiteX2" fmla="*/ 2306384 w 2306389"/>
              <a:gd name="connsiteY2" fmla="*/ 107609 h 216865"/>
              <a:gd name="connsiteX3" fmla="*/ 1148432 w 2306389"/>
              <a:gd name="connsiteY3" fmla="*/ 211700 h 216865"/>
              <a:gd name="connsiteX4" fmla="*/ 5 w 2306389"/>
              <a:gd name="connsiteY4" fmla="*/ 109990 h 216865"/>
              <a:gd name="connsiteX0" fmla="*/ 1 w 2306385"/>
              <a:gd name="connsiteY0" fmla="*/ 106475 h 231999"/>
              <a:gd name="connsiteX1" fmla="*/ 1148428 w 2306385"/>
              <a:gd name="connsiteY1" fmla="*/ 3 h 231999"/>
              <a:gd name="connsiteX2" fmla="*/ 2306380 w 2306385"/>
              <a:gd name="connsiteY2" fmla="*/ 104094 h 231999"/>
              <a:gd name="connsiteX3" fmla="*/ 1143665 w 2306385"/>
              <a:gd name="connsiteY3" fmla="*/ 231998 h 231999"/>
              <a:gd name="connsiteX4" fmla="*/ 1 w 2306385"/>
              <a:gd name="connsiteY4" fmla="*/ 106475 h 231999"/>
              <a:gd name="connsiteX0" fmla="*/ 1 w 2306385"/>
              <a:gd name="connsiteY0" fmla="*/ 106475 h 231999"/>
              <a:gd name="connsiteX1" fmla="*/ 1148428 w 2306385"/>
              <a:gd name="connsiteY1" fmla="*/ 3 h 231999"/>
              <a:gd name="connsiteX2" fmla="*/ 2306380 w 2306385"/>
              <a:gd name="connsiteY2" fmla="*/ 104094 h 231999"/>
              <a:gd name="connsiteX3" fmla="*/ 1143665 w 2306385"/>
              <a:gd name="connsiteY3" fmla="*/ 231998 h 231999"/>
              <a:gd name="connsiteX4" fmla="*/ 1 w 2306385"/>
              <a:gd name="connsiteY4" fmla="*/ 106475 h 231999"/>
              <a:gd name="connsiteX0" fmla="*/ 2 w 2306386"/>
              <a:gd name="connsiteY0" fmla="*/ 108617 h 234353"/>
              <a:gd name="connsiteX1" fmla="*/ 1148429 w 2306386"/>
              <a:gd name="connsiteY1" fmla="*/ 2145 h 234353"/>
              <a:gd name="connsiteX2" fmla="*/ 2306381 w 2306386"/>
              <a:gd name="connsiteY2" fmla="*/ 106236 h 234353"/>
              <a:gd name="connsiteX3" fmla="*/ 1143666 w 2306386"/>
              <a:gd name="connsiteY3" fmla="*/ 234140 h 234353"/>
              <a:gd name="connsiteX4" fmla="*/ 2 w 2306386"/>
              <a:gd name="connsiteY4" fmla="*/ 108617 h 234353"/>
              <a:gd name="connsiteX0" fmla="*/ 2 w 2306381"/>
              <a:gd name="connsiteY0" fmla="*/ 108617 h 234353"/>
              <a:gd name="connsiteX1" fmla="*/ 1148429 w 2306381"/>
              <a:gd name="connsiteY1" fmla="*/ 2145 h 234353"/>
              <a:gd name="connsiteX2" fmla="*/ 2306381 w 2306381"/>
              <a:gd name="connsiteY2" fmla="*/ 106236 h 234353"/>
              <a:gd name="connsiteX3" fmla="*/ 1143666 w 2306381"/>
              <a:gd name="connsiteY3" fmla="*/ 234140 h 234353"/>
              <a:gd name="connsiteX4" fmla="*/ 2 w 2306381"/>
              <a:gd name="connsiteY4" fmla="*/ 108617 h 234353"/>
              <a:gd name="connsiteX0" fmla="*/ 2 w 2306381"/>
              <a:gd name="connsiteY0" fmla="*/ 108617 h 234353"/>
              <a:gd name="connsiteX1" fmla="*/ 1148429 w 2306381"/>
              <a:gd name="connsiteY1" fmla="*/ 2145 h 234353"/>
              <a:gd name="connsiteX2" fmla="*/ 2306381 w 2306381"/>
              <a:gd name="connsiteY2" fmla="*/ 106236 h 234353"/>
              <a:gd name="connsiteX3" fmla="*/ 1143666 w 2306381"/>
              <a:gd name="connsiteY3" fmla="*/ 234140 h 234353"/>
              <a:gd name="connsiteX4" fmla="*/ 2 w 2306381"/>
              <a:gd name="connsiteY4" fmla="*/ 108617 h 234353"/>
              <a:gd name="connsiteX0" fmla="*/ 2 w 2306381"/>
              <a:gd name="connsiteY0" fmla="*/ 108617 h 234353"/>
              <a:gd name="connsiteX1" fmla="*/ 1148429 w 2306381"/>
              <a:gd name="connsiteY1" fmla="*/ 2145 h 234353"/>
              <a:gd name="connsiteX2" fmla="*/ 2306381 w 2306381"/>
              <a:gd name="connsiteY2" fmla="*/ 106236 h 234353"/>
              <a:gd name="connsiteX3" fmla="*/ 1143666 w 2306381"/>
              <a:gd name="connsiteY3" fmla="*/ 234140 h 234353"/>
              <a:gd name="connsiteX4" fmla="*/ 2 w 2306381"/>
              <a:gd name="connsiteY4" fmla="*/ 108617 h 234353"/>
              <a:gd name="connsiteX0" fmla="*/ 0 w 2306379"/>
              <a:gd name="connsiteY0" fmla="*/ 106477 h 232213"/>
              <a:gd name="connsiteX1" fmla="*/ 1148427 w 2306379"/>
              <a:gd name="connsiteY1" fmla="*/ 5 h 232213"/>
              <a:gd name="connsiteX2" fmla="*/ 2306379 w 2306379"/>
              <a:gd name="connsiteY2" fmla="*/ 104096 h 232213"/>
              <a:gd name="connsiteX3" fmla="*/ 1143664 w 2306379"/>
              <a:gd name="connsiteY3" fmla="*/ 232000 h 232213"/>
              <a:gd name="connsiteX4" fmla="*/ 0 w 2306379"/>
              <a:gd name="connsiteY4" fmla="*/ 106477 h 232213"/>
              <a:gd name="connsiteX0" fmla="*/ 0 w 2306379"/>
              <a:gd name="connsiteY0" fmla="*/ 106477 h 232213"/>
              <a:gd name="connsiteX1" fmla="*/ 1148427 w 2306379"/>
              <a:gd name="connsiteY1" fmla="*/ 5 h 232213"/>
              <a:gd name="connsiteX2" fmla="*/ 2306379 w 2306379"/>
              <a:gd name="connsiteY2" fmla="*/ 104096 h 232213"/>
              <a:gd name="connsiteX3" fmla="*/ 1143664 w 2306379"/>
              <a:gd name="connsiteY3" fmla="*/ 232000 h 232213"/>
              <a:gd name="connsiteX4" fmla="*/ 0 w 2306379"/>
              <a:gd name="connsiteY4" fmla="*/ 106477 h 232213"/>
              <a:gd name="connsiteX0" fmla="*/ 0 w 2306379"/>
              <a:gd name="connsiteY0" fmla="*/ 106477 h 232213"/>
              <a:gd name="connsiteX1" fmla="*/ 1148427 w 2306379"/>
              <a:gd name="connsiteY1" fmla="*/ 5 h 232213"/>
              <a:gd name="connsiteX2" fmla="*/ 2306379 w 2306379"/>
              <a:gd name="connsiteY2" fmla="*/ 104096 h 232213"/>
              <a:gd name="connsiteX3" fmla="*/ 1143664 w 2306379"/>
              <a:gd name="connsiteY3" fmla="*/ 232000 h 232213"/>
              <a:gd name="connsiteX4" fmla="*/ 0 w 2306379"/>
              <a:gd name="connsiteY4" fmla="*/ 106477 h 232213"/>
              <a:gd name="connsiteX0" fmla="*/ 0 w 2306379"/>
              <a:gd name="connsiteY0" fmla="*/ 106477 h 232213"/>
              <a:gd name="connsiteX1" fmla="*/ 1148427 w 2306379"/>
              <a:gd name="connsiteY1" fmla="*/ 5 h 232213"/>
              <a:gd name="connsiteX2" fmla="*/ 2306379 w 2306379"/>
              <a:gd name="connsiteY2" fmla="*/ 104096 h 232213"/>
              <a:gd name="connsiteX3" fmla="*/ 1143664 w 2306379"/>
              <a:gd name="connsiteY3" fmla="*/ 232000 h 232213"/>
              <a:gd name="connsiteX4" fmla="*/ 0 w 2306379"/>
              <a:gd name="connsiteY4" fmla="*/ 106477 h 232213"/>
              <a:gd name="connsiteX0" fmla="*/ 0 w 2306379"/>
              <a:gd name="connsiteY0" fmla="*/ 106477 h 232213"/>
              <a:gd name="connsiteX1" fmla="*/ 1148427 w 2306379"/>
              <a:gd name="connsiteY1" fmla="*/ 5 h 232213"/>
              <a:gd name="connsiteX2" fmla="*/ 2306379 w 2306379"/>
              <a:gd name="connsiteY2" fmla="*/ 104096 h 232213"/>
              <a:gd name="connsiteX3" fmla="*/ 1143664 w 2306379"/>
              <a:gd name="connsiteY3" fmla="*/ 232000 h 232213"/>
              <a:gd name="connsiteX4" fmla="*/ 0 w 2306379"/>
              <a:gd name="connsiteY4" fmla="*/ 106477 h 232213"/>
              <a:gd name="connsiteX0" fmla="*/ 0 w 2306379"/>
              <a:gd name="connsiteY0" fmla="*/ 106477 h 232213"/>
              <a:gd name="connsiteX1" fmla="*/ 1148427 w 2306379"/>
              <a:gd name="connsiteY1" fmla="*/ 5 h 232213"/>
              <a:gd name="connsiteX2" fmla="*/ 2306379 w 2306379"/>
              <a:gd name="connsiteY2" fmla="*/ 104096 h 232213"/>
              <a:gd name="connsiteX3" fmla="*/ 1143664 w 2306379"/>
              <a:gd name="connsiteY3" fmla="*/ 232000 h 232213"/>
              <a:gd name="connsiteX4" fmla="*/ 0 w 2306379"/>
              <a:gd name="connsiteY4" fmla="*/ 106477 h 232213"/>
              <a:gd name="connsiteX0" fmla="*/ 0 w 2306379"/>
              <a:gd name="connsiteY0" fmla="*/ 106477 h 233409"/>
              <a:gd name="connsiteX1" fmla="*/ 1148427 w 2306379"/>
              <a:gd name="connsiteY1" fmla="*/ 5 h 233409"/>
              <a:gd name="connsiteX2" fmla="*/ 2306379 w 2306379"/>
              <a:gd name="connsiteY2" fmla="*/ 104096 h 233409"/>
              <a:gd name="connsiteX3" fmla="*/ 1143664 w 2306379"/>
              <a:gd name="connsiteY3" fmla="*/ 232000 h 233409"/>
              <a:gd name="connsiteX4" fmla="*/ 0 w 2306379"/>
              <a:gd name="connsiteY4" fmla="*/ 106477 h 233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379" h="233409">
                <a:moveTo>
                  <a:pt x="0" y="106477"/>
                </a:moveTo>
                <a:cubicBezTo>
                  <a:pt x="57944" y="29711"/>
                  <a:pt x="764031" y="402"/>
                  <a:pt x="1148427" y="5"/>
                </a:cubicBezTo>
                <a:cubicBezTo>
                  <a:pt x="1532823" y="-392"/>
                  <a:pt x="2225417" y="22795"/>
                  <a:pt x="2306379" y="104096"/>
                </a:cubicBezTo>
                <a:cubicBezTo>
                  <a:pt x="2303997" y="230639"/>
                  <a:pt x="1528060" y="231603"/>
                  <a:pt x="1143664" y="232000"/>
                </a:cubicBezTo>
                <a:cubicBezTo>
                  <a:pt x="759268" y="232397"/>
                  <a:pt x="3968" y="254681"/>
                  <a:pt x="0" y="106477"/>
                </a:cubicBezTo>
                <a:close/>
              </a:path>
            </a:pathLst>
          </a:custGeom>
          <a:solidFill>
            <a:srgbClr val="01542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 name="Rounded Rectangle 32">
            <a:extLst>
              <a:ext uri="{FF2B5EF4-FFF2-40B4-BE49-F238E27FC236}">
                <a16:creationId xmlns:a16="http://schemas.microsoft.com/office/drawing/2014/main" id="{A99C4C85-AB84-4E1D-921C-1C3A86DCB2A3}"/>
              </a:ext>
            </a:extLst>
          </p:cNvPr>
          <p:cNvSpPr/>
          <p:nvPr/>
        </p:nvSpPr>
        <p:spPr>
          <a:xfrm>
            <a:off x="7083358" y="1337686"/>
            <a:ext cx="4653915" cy="2070100"/>
          </a:xfrm>
          <a:prstGeom prst="roundRect">
            <a:avLst>
              <a:gd name="adj" fmla="val 7465"/>
            </a:avLst>
          </a:prstGeom>
          <a:solidFill>
            <a:schemeClr val="bg1"/>
          </a:solidFill>
          <a:ln>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7" name="Oval 7">
            <a:extLst>
              <a:ext uri="{FF2B5EF4-FFF2-40B4-BE49-F238E27FC236}">
                <a16:creationId xmlns:a16="http://schemas.microsoft.com/office/drawing/2014/main" id="{4F8D06B6-9DE6-4111-A32E-71CA46EA2024}"/>
              </a:ext>
            </a:extLst>
          </p:cNvPr>
          <p:cNvSpPr/>
          <p:nvPr/>
        </p:nvSpPr>
        <p:spPr>
          <a:xfrm rot="18960409">
            <a:off x="177502" y="1680343"/>
            <a:ext cx="2305050" cy="233363"/>
          </a:xfrm>
          <a:custGeom>
            <a:avLst/>
            <a:gdLst>
              <a:gd name="connsiteX0" fmla="*/ 0 w 2315903"/>
              <a:gd name="connsiteY0" fmla="*/ 104091 h 208182"/>
              <a:gd name="connsiteX1" fmla="*/ 1157952 w 2315903"/>
              <a:gd name="connsiteY1" fmla="*/ 0 h 208182"/>
              <a:gd name="connsiteX2" fmla="*/ 2315904 w 2315903"/>
              <a:gd name="connsiteY2" fmla="*/ 104091 h 208182"/>
              <a:gd name="connsiteX3" fmla="*/ 1157952 w 2315903"/>
              <a:gd name="connsiteY3" fmla="*/ 208182 h 208182"/>
              <a:gd name="connsiteX4" fmla="*/ 0 w 2315903"/>
              <a:gd name="connsiteY4" fmla="*/ 104091 h 208182"/>
              <a:gd name="connsiteX0" fmla="*/ 0 w 2306379"/>
              <a:gd name="connsiteY0" fmla="*/ 106474 h 208186"/>
              <a:gd name="connsiteX1" fmla="*/ 1148427 w 2306379"/>
              <a:gd name="connsiteY1" fmla="*/ 2 h 208186"/>
              <a:gd name="connsiteX2" fmla="*/ 2306379 w 2306379"/>
              <a:gd name="connsiteY2" fmla="*/ 104093 h 208186"/>
              <a:gd name="connsiteX3" fmla="*/ 1148427 w 2306379"/>
              <a:gd name="connsiteY3" fmla="*/ 208184 h 208186"/>
              <a:gd name="connsiteX4" fmla="*/ 0 w 2306379"/>
              <a:gd name="connsiteY4" fmla="*/ 106474 h 208186"/>
              <a:gd name="connsiteX0" fmla="*/ 5 w 2306384"/>
              <a:gd name="connsiteY0" fmla="*/ 109990 h 216865"/>
              <a:gd name="connsiteX1" fmla="*/ 1148432 w 2306384"/>
              <a:gd name="connsiteY1" fmla="*/ 3518 h 216865"/>
              <a:gd name="connsiteX2" fmla="*/ 2306384 w 2306384"/>
              <a:gd name="connsiteY2" fmla="*/ 107609 h 216865"/>
              <a:gd name="connsiteX3" fmla="*/ 1148432 w 2306384"/>
              <a:gd name="connsiteY3" fmla="*/ 211700 h 216865"/>
              <a:gd name="connsiteX4" fmla="*/ 5 w 2306384"/>
              <a:gd name="connsiteY4" fmla="*/ 109990 h 216865"/>
              <a:gd name="connsiteX0" fmla="*/ 5 w 2306389"/>
              <a:gd name="connsiteY0" fmla="*/ 109990 h 216865"/>
              <a:gd name="connsiteX1" fmla="*/ 1148432 w 2306389"/>
              <a:gd name="connsiteY1" fmla="*/ 3518 h 216865"/>
              <a:gd name="connsiteX2" fmla="*/ 2306384 w 2306389"/>
              <a:gd name="connsiteY2" fmla="*/ 107609 h 216865"/>
              <a:gd name="connsiteX3" fmla="*/ 1148432 w 2306389"/>
              <a:gd name="connsiteY3" fmla="*/ 211700 h 216865"/>
              <a:gd name="connsiteX4" fmla="*/ 5 w 2306389"/>
              <a:gd name="connsiteY4" fmla="*/ 109990 h 216865"/>
              <a:gd name="connsiteX0" fmla="*/ 1 w 2306385"/>
              <a:gd name="connsiteY0" fmla="*/ 106475 h 231999"/>
              <a:gd name="connsiteX1" fmla="*/ 1148428 w 2306385"/>
              <a:gd name="connsiteY1" fmla="*/ 3 h 231999"/>
              <a:gd name="connsiteX2" fmla="*/ 2306380 w 2306385"/>
              <a:gd name="connsiteY2" fmla="*/ 104094 h 231999"/>
              <a:gd name="connsiteX3" fmla="*/ 1143665 w 2306385"/>
              <a:gd name="connsiteY3" fmla="*/ 231998 h 231999"/>
              <a:gd name="connsiteX4" fmla="*/ 1 w 2306385"/>
              <a:gd name="connsiteY4" fmla="*/ 106475 h 231999"/>
              <a:gd name="connsiteX0" fmla="*/ 1 w 2306385"/>
              <a:gd name="connsiteY0" fmla="*/ 106475 h 231999"/>
              <a:gd name="connsiteX1" fmla="*/ 1148428 w 2306385"/>
              <a:gd name="connsiteY1" fmla="*/ 3 h 231999"/>
              <a:gd name="connsiteX2" fmla="*/ 2306380 w 2306385"/>
              <a:gd name="connsiteY2" fmla="*/ 104094 h 231999"/>
              <a:gd name="connsiteX3" fmla="*/ 1143665 w 2306385"/>
              <a:gd name="connsiteY3" fmla="*/ 231998 h 231999"/>
              <a:gd name="connsiteX4" fmla="*/ 1 w 2306385"/>
              <a:gd name="connsiteY4" fmla="*/ 106475 h 231999"/>
              <a:gd name="connsiteX0" fmla="*/ 2 w 2306386"/>
              <a:gd name="connsiteY0" fmla="*/ 108617 h 234353"/>
              <a:gd name="connsiteX1" fmla="*/ 1148429 w 2306386"/>
              <a:gd name="connsiteY1" fmla="*/ 2145 h 234353"/>
              <a:gd name="connsiteX2" fmla="*/ 2306381 w 2306386"/>
              <a:gd name="connsiteY2" fmla="*/ 106236 h 234353"/>
              <a:gd name="connsiteX3" fmla="*/ 1143666 w 2306386"/>
              <a:gd name="connsiteY3" fmla="*/ 234140 h 234353"/>
              <a:gd name="connsiteX4" fmla="*/ 2 w 2306386"/>
              <a:gd name="connsiteY4" fmla="*/ 108617 h 234353"/>
              <a:gd name="connsiteX0" fmla="*/ 2 w 2306381"/>
              <a:gd name="connsiteY0" fmla="*/ 108617 h 234353"/>
              <a:gd name="connsiteX1" fmla="*/ 1148429 w 2306381"/>
              <a:gd name="connsiteY1" fmla="*/ 2145 h 234353"/>
              <a:gd name="connsiteX2" fmla="*/ 2306381 w 2306381"/>
              <a:gd name="connsiteY2" fmla="*/ 106236 h 234353"/>
              <a:gd name="connsiteX3" fmla="*/ 1143666 w 2306381"/>
              <a:gd name="connsiteY3" fmla="*/ 234140 h 234353"/>
              <a:gd name="connsiteX4" fmla="*/ 2 w 2306381"/>
              <a:gd name="connsiteY4" fmla="*/ 108617 h 234353"/>
              <a:gd name="connsiteX0" fmla="*/ 2 w 2306381"/>
              <a:gd name="connsiteY0" fmla="*/ 108617 h 234353"/>
              <a:gd name="connsiteX1" fmla="*/ 1148429 w 2306381"/>
              <a:gd name="connsiteY1" fmla="*/ 2145 h 234353"/>
              <a:gd name="connsiteX2" fmla="*/ 2306381 w 2306381"/>
              <a:gd name="connsiteY2" fmla="*/ 106236 h 234353"/>
              <a:gd name="connsiteX3" fmla="*/ 1143666 w 2306381"/>
              <a:gd name="connsiteY3" fmla="*/ 234140 h 234353"/>
              <a:gd name="connsiteX4" fmla="*/ 2 w 2306381"/>
              <a:gd name="connsiteY4" fmla="*/ 108617 h 234353"/>
              <a:gd name="connsiteX0" fmla="*/ 2 w 2306381"/>
              <a:gd name="connsiteY0" fmla="*/ 108617 h 234353"/>
              <a:gd name="connsiteX1" fmla="*/ 1148429 w 2306381"/>
              <a:gd name="connsiteY1" fmla="*/ 2145 h 234353"/>
              <a:gd name="connsiteX2" fmla="*/ 2306381 w 2306381"/>
              <a:gd name="connsiteY2" fmla="*/ 106236 h 234353"/>
              <a:gd name="connsiteX3" fmla="*/ 1143666 w 2306381"/>
              <a:gd name="connsiteY3" fmla="*/ 234140 h 234353"/>
              <a:gd name="connsiteX4" fmla="*/ 2 w 2306381"/>
              <a:gd name="connsiteY4" fmla="*/ 108617 h 234353"/>
              <a:gd name="connsiteX0" fmla="*/ 0 w 2306379"/>
              <a:gd name="connsiteY0" fmla="*/ 106477 h 232213"/>
              <a:gd name="connsiteX1" fmla="*/ 1148427 w 2306379"/>
              <a:gd name="connsiteY1" fmla="*/ 5 h 232213"/>
              <a:gd name="connsiteX2" fmla="*/ 2306379 w 2306379"/>
              <a:gd name="connsiteY2" fmla="*/ 104096 h 232213"/>
              <a:gd name="connsiteX3" fmla="*/ 1143664 w 2306379"/>
              <a:gd name="connsiteY3" fmla="*/ 232000 h 232213"/>
              <a:gd name="connsiteX4" fmla="*/ 0 w 2306379"/>
              <a:gd name="connsiteY4" fmla="*/ 106477 h 232213"/>
              <a:gd name="connsiteX0" fmla="*/ 0 w 2306379"/>
              <a:gd name="connsiteY0" fmla="*/ 106477 h 232213"/>
              <a:gd name="connsiteX1" fmla="*/ 1148427 w 2306379"/>
              <a:gd name="connsiteY1" fmla="*/ 5 h 232213"/>
              <a:gd name="connsiteX2" fmla="*/ 2306379 w 2306379"/>
              <a:gd name="connsiteY2" fmla="*/ 104096 h 232213"/>
              <a:gd name="connsiteX3" fmla="*/ 1143664 w 2306379"/>
              <a:gd name="connsiteY3" fmla="*/ 232000 h 232213"/>
              <a:gd name="connsiteX4" fmla="*/ 0 w 2306379"/>
              <a:gd name="connsiteY4" fmla="*/ 106477 h 232213"/>
              <a:gd name="connsiteX0" fmla="*/ 0 w 2306379"/>
              <a:gd name="connsiteY0" fmla="*/ 106477 h 232213"/>
              <a:gd name="connsiteX1" fmla="*/ 1148427 w 2306379"/>
              <a:gd name="connsiteY1" fmla="*/ 5 h 232213"/>
              <a:gd name="connsiteX2" fmla="*/ 2306379 w 2306379"/>
              <a:gd name="connsiteY2" fmla="*/ 104096 h 232213"/>
              <a:gd name="connsiteX3" fmla="*/ 1143664 w 2306379"/>
              <a:gd name="connsiteY3" fmla="*/ 232000 h 232213"/>
              <a:gd name="connsiteX4" fmla="*/ 0 w 2306379"/>
              <a:gd name="connsiteY4" fmla="*/ 106477 h 232213"/>
              <a:gd name="connsiteX0" fmla="*/ 0 w 2306379"/>
              <a:gd name="connsiteY0" fmla="*/ 106477 h 232213"/>
              <a:gd name="connsiteX1" fmla="*/ 1148427 w 2306379"/>
              <a:gd name="connsiteY1" fmla="*/ 5 h 232213"/>
              <a:gd name="connsiteX2" fmla="*/ 2306379 w 2306379"/>
              <a:gd name="connsiteY2" fmla="*/ 104096 h 232213"/>
              <a:gd name="connsiteX3" fmla="*/ 1143664 w 2306379"/>
              <a:gd name="connsiteY3" fmla="*/ 232000 h 232213"/>
              <a:gd name="connsiteX4" fmla="*/ 0 w 2306379"/>
              <a:gd name="connsiteY4" fmla="*/ 106477 h 232213"/>
              <a:gd name="connsiteX0" fmla="*/ 0 w 2306379"/>
              <a:gd name="connsiteY0" fmla="*/ 106477 h 232213"/>
              <a:gd name="connsiteX1" fmla="*/ 1148427 w 2306379"/>
              <a:gd name="connsiteY1" fmla="*/ 5 h 232213"/>
              <a:gd name="connsiteX2" fmla="*/ 2306379 w 2306379"/>
              <a:gd name="connsiteY2" fmla="*/ 104096 h 232213"/>
              <a:gd name="connsiteX3" fmla="*/ 1143664 w 2306379"/>
              <a:gd name="connsiteY3" fmla="*/ 232000 h 232213"/>
              <a:gd name="connsiteX4" fmla="*/ 0 w 2306379"/>
              <a:gd name="connsiteY4" fmla="*/ 106477 h 232213"/>
              <a:gd name="connsiteX0" fmla="*/ 0 w 2306379"/>
              <a:gd name="connsiteY0" fmla="*/ 106477 h 232213"/>
              <a:gd name="connsiteX1" fmla="*/ 1148427 w 2306379"/>
              <a:gd name="connsiteY1" fmla="*/ 5 h 232213"/>
              <a:gd name="connsiteX2" fmla="*/ 2306379 w 2306379"/>
              <a:gd name="connsiteY2" fmla="*/ 104096 h 232213"/>
              <a:gd name="connsiteX3" fmla="*/ 1143664 w 2306379"/>
              <a:gd name="connsiteY3" fmla="*/ 232000 h 232213"/>
              <a:gd name="connsiteX4" fmla="*/ 0 w 2306379"/>
              <a:gd name="connsiteY4" fmla="*/ 106477 h 232213"/>
              <a:gd name="connsiteX0" fmla="*/ 0 w 2306379"/>
              <a:gd name="connsiteY0" fmla="*/ 106477 h 233409"/>
              <a:gd name="connsiteX1" fmla="*/ 1148427 w 2306379"/>
              <a:gd name="connsiteY1" fmla="*/ 5 h 233409"/>
              <a:gd name="connsiteX2" fmla="*/ 2306379 w 2306379"/>
              <a:gd name="connsiteY2" fmla="*/ 104096 h 233409"/>
              <a:gd name="connsiteX3" fmla="*/ 1143664 w 2306379"/>
              <a:gd name="connsiteY3" fmla="*/ 232000 h 233409"/>
              <a:gd name="connsiteX4" fmla="*/ 0 w 2306379"/>
              <a:gd name="connsiteY4" fmla="*/ 106477 h 233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379" h="233409">
                <a:moveTo>
                  <a:pt x="0" y="106477"/>
                </a:moveTo>
                <a:cubicBezTo>
                  <a:pt x="57944" y="29711"/>
                  <a:pt x="764031" y="402"/>
                  <a:pt x="1148427" y="5"/>
                </a:cubicBezTo>
                <a:cubicBezTo>
                  <a:pt x="1532823" y="-392"/>
                  <a:pt x="2225417" y="22795"/>
                  <a:pt x="2306379" y="104096"/>
                </a:cubicBezTo>
                <a:cubicBezTo>
                  <a:pt x="2303997" y="230639"/>
                  <a:pt x="1528060" y="231603"/>
                  <a:pt x="1143664" y="232000"/>
                </a:cubicBezTo>
                <a:cubicBezTo>
                  <a:pt x="759268" y="232397"/>
                  <a:pt x="3968" y="254681"/>
                  <a:pt x="0" y="106477"/>
                </a:cubicBezTo>
                <a:close/>
              </a:path>
            </a:pathLst>
          </a:custGeom>
          <a:solidFill>
            <a:srgbClr val="003A5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9" name="Rounded Rectangle 9">
            <a:extLst>
              <a:ext uri="{FF2B5EF4-FFF2-40B4-BE49-F238E27FC236}">
                <a16:creationId xmlns:a16="http://schemas.microsoft.com/office/drawing/2014/main" id="{4058F456-19C9-45FD-A02D-2DEE7474E785}"/>
              </a:ext>
            </a:extLst>
          </p:cNvPr>
          <p:cNvSpPr/>
          <p:nvPr/>
        </p:nvSpPr>
        <p:spPr>
          <a:xfrm>
            <a:off x="839488" y="1312415"/>
            <a:ext cx="4578427" cy="2070100"/>
          </a:xfrm>
          <a:prstGeom prst="roundRect">
            <a:avLst>
              <a:gd name="adj" fmla="val 7465"/>
            </a:avLst>
          </a:prstGeom>
          <a:solidFill>
            <a:schemeClr val="bg1"/>
          </a:solidFill>
          <a:ln>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31" name="Picture 2" descr="C:\Documents and Settings\jaewook\Desktop\Eng\그림1.png">
            <a:extLst>
              <a:ext uri="{FF2B5EF4-FFF2-40B4-BE49-F238E27FC236}">
                <a16:creationId xmlns:a16="http://schemas.microsoft.com/office/drawing/2014/main" id="{1272C0B4-B7FC-4FB2-8015-FD32D22659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895687">
            <a:off x="131464" y="1769243"/>
            <a:ext cx="25050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Freeform 5">
            <a:extLst>
              <a:ext uri="{FF2B5EF4-FFF2-40B4-BE49-F238E27FC236}">
                <a16:creationId xmlns:a16="http://schemas.microsoft.com/office/drawing/2014/main" id="{82A8525A-F81A-42E5-8BA9-A1B1D49B2318}"/>
              </a:ext>
            </a:extLst>
          </p:cNvPr>
          <p:cNvSpPr/>
          <p:nvPr/>
        </p:nvSpPr>
        <p:spPr>
          <a:xfrm rot="18960409">
            <a:off x="329902" y="1694631"/>
            <a:ext cx="2338387" cy="566737"/>
          </a:xfrm>
          <a:custGeom>
            <a:avLst/>
            <a:gdLst>
              <a:gd name="connsiteX0" fmla="*/ 50800 w 2178050"/>
              <a:gd name="connsiteY0" fmla="*/ 0 h 482600"/>
              <a:gd name="connsiteX1" fmla="*/ 98425 w 2178050"/>
              <a:gd name="connsiteY1" fmla="*/ 88900 h 482600"/>
              <a:gd name="connsiteX2" fmla="*/ 2105025 w 2178050"/>
              <a:gd name="connsiteY2" fmla="*/ 63500 h 482600"/>
              <a:gd name="connsiteX3" fmla="*/ 2139950 w 2178050"/>
              <a:gd name="connsiteY3" fmla="*/ 12700 h 482600"/>
              <a:gd name="connsiteX4" fmla="*/ 2178050 w 2178050"/>
              <a:gd name="connsiteY4" fmla="*/ 63500 h 482600"/>
              <a:gd name="connsiteX5" fmla="*/ 2178050 w 2178050"/>
              <a:gd name="connsiteY5" fmla="*/ 409575 h 482600"/>
              <a:gd name="connsiteX6" fmla="*/ 2070100 w 2178050"/>
              <a:gd name="connsiteY6" fmla="*/ 473075 h 482600"/>
              <a:gd name="connsiteX7" fmla="*/ 114300 w 2178050"/>
              <a:gd name="connsiteY7" fmla="*/ 482600 h 482600"/>
              <a:gd name="connsiteX8" fmla="*/ 0 w 2178050"/>
              <a:gd name="connsiteY8" fmla="*/ 428625 h 482600"/>
              <a:gd name="connsiteX9" fmla="*/ 0 w 2178050"/>
              <a:gd name="connsiteY9" fmla="*/ 76200 h 482600"/>
              <a:gd name="connsiteX10" fmla="*/ 50800 w 2178050"/>
              <a:gd name="connsiteY10" fmla="*/ 0 h 482600"/>
              <a:gd name="connsiteX0" fmla="*/ 50800 w 2178050"/>
              <a:gd name="connsiteY0" fmla="*/ 382 h 482982"/>
              <a:gd name="connsiteX1" fmla="*/ 98425 w 2178050"/>
              <a:gd name="connsiteY1" fmla="*/ 89282 h 482982"/>
              <a:gd name="connsiteX2" fmla="*/ 2105025 w 2178050"/>
              <a:gd name="connsiteY2" fmla="*/ 63882 h 482982"/>
              <a:gd name="connsiteX3" fmla="*/ 2139950 w 2178050"/>
              <a:gd name="connsiteY3" fmla="*/ 13082 h 482982"/>
              <a:gd name="connsiteX4" fmla="*/ 2178050 w 2178050"/>
              <a:gd name="connsiteY4" fmla="*/ 63882 h 482982"/>
              <a:gd name="connsiteX5" fmla="*/ 2178050 w 2178050"/>
              <a:gd name="connsiteY5" fmla="*/ 409957 h 482982"/>
              <a:gd name="connsiteX6" fmla="*/ 2070100 w 2178050"/>
              <a:gd name="connsiteY6" fmla="*/ 473457 h 482982"/>
              <a:gd name="connsiteX7" fmla="*/ 114300 w 2178050"/>
              <a:gd name="connsiteY7" fmla="*/ 482982 h 482982"/>
              <a:gd name="connsiteX8" fmla="*/ 0 w 2178050"/>
              <a:gd name="connsiteY8" fmla="*/ 429007 h 482982"/>
              <a:gd name="connsiteX9" fmla="*/ 0 w 2178050"/>
              <a:gd name="connsiteY9" fmla="*/ 76582 h 482982"/>
              <a:gd name="connsiteX10" fmla="*/ 50800 w 2178050"/>
              <a:gd name="connsiteY10" fmla="*/ 382 h 482982"/>
              <a:gd name="connsiteX0" fmla="*/ 52928 w 2180178"/>
              <a:gd name="connsiteY0" fmla="*/ 414 h 483014"/>
              <a:gd name="connsiteX1" fmla="*/ 100553 w 2180178"/>
              <a:gd name="connsiteY1" fmla="*/ 89314 h 483014"/>
              <a:gd name="connsiteX2" fmla="*/ 2107153 w 2180178"/>
              <a:gd name="connsiteY2" fmla="*/ 63914 h 483014"/>
              <a:gd name="connsiteX3" fmla="*/ 2142078 w 2180178"/>
              <a:gd name="connsiteY3" fmla="*/ 13114 h 483014"/>
              <a:gd name="connsiteX4" fmla="*/ 2180178 w 2180178"/>
              <a:gd name="connsiteY4" fmla="*/ 63914 h 483014"/>
              <a:gd name="connsiteX5" fmla="*/ 2180178 w 2180178"/>
              <a:gd name="connsiteY5" fmla="*/ 409989 h 483014"/>
              <a:gd name="connsiteX6" fmla="*/ 2072228 w 2180178"/>
              <a:gd name="connsiteY6" fmla="*/ 473489 h 483014"/>
              <a:gd name="connsiteX7" fmla="*/ 116428 w 2180178"/>
              <a:gd name="connsiteY7" fmla="*/ 483014 h 483014"/>
              <a:gd name="connsiteX8" fmla="*/ 2128 w 2180178"/>
              <a:gd name="connsiteY8" fmla="*/ 429039 h 483014"/>
              <a:gd name="connsiteX9" fmla="*/ 2128 w 2180178"/>
              <a:gd name="connsiteY9" fmla="*/ 76614 h 483014"/>
              <a:gd name="connsiteX10" fmla="*/ 52928 w 2180178"/>
              <a:gd name="connsiteY10" fmla="*/ 414 h 483014"/>
              <a:gd name="connsiteX0" fmla="*/ 52928 w 2180178"/>
              <a:gd name="connsiteY0" fmla="*/ 414 h 483014"/>
              <a:gd name="connsiteX1" fmla="*/ 100553 w 2180178"/>
              <a:gd name="connsiteY1" fmla="*/ 89314 h 483014"/>
              <a:gd name="connsiteX2" fmla="*/ 2107153 w 2180178"/>
              <a:gd name="connsiteY2" fmla="*/ 63914 h 483014"/>
              <a:gd name="connsiteX3" fmla="*/ 2142078 w 2180178"/>
              <a:gd name="connsiteY3" fmla="*/ 13114 h 483014"/>
              <a:gd name="connsiteX4" fmla="*/ 2180178 w 2180178"/>
              <a:gd name="connsiteY4" fmla="*/ 63914 h 483014"/>
              <a:gd name="connsiteX5" fmla="*/ 2180178 w 2180178"/>
              <a:gd name="connsiteY5" fmla="*/ 409989 h 483014"/>
              <a:gd name="connsiteX6" fmla="*/ 2072228 w 2180178"/>
              <a:gd name="connsiteY6" fmla="*/ 473489 h 483014"/>
              <a:gd name="connsiteX7" fmla="*/ 116428 w 2180178"/>
              <a:gd name="connsiteY7" fmla="*/ 483014 h 483014"/>
              <a:gd name="connsiteX8" fmla="*/ 2128 w 2180178"/>
              <a:gd name="connsiteY8" fmla="*/ 429039 h 483014"/>
              <a:gd name="connsiteX9" fmla="*/ 2128 w 2180178"/>
              <a:gd name="connsiteY9" fmla="*/ 76614 h 483014"/>
              <a:gd name="connsiteX10" fmla="*/ 52928 w 2180178"/>
              <a:gd name="connsiteY10" fmla="*/ 414 h 483014"/>
              <a:gd name="connsiteX0" fmla="*/ 52928 w 2180178"/>
              <a:gd name="connsiteY0" fmla="*/ 414 h 483014"/>
              <a:gd name="connsiteX1" fmla="*/ 100553 w 2180178"/>
              <a:gd name="connsiteY1" fmla="*/ 89314 h 483014"/>
              <a:gd name="connsiteX2" fmla="*/ 2107153 w 2180178"/>
              <a:gd name="connsiteY2" fmla="*/ 63914 h 483014"/>
              <a:gd name="connsiteX3" fmla="*/ 2142078 w 2180178"/>
              <a:gd name="connsiteY3" fmla="*/ 13114 h 483014"/>
              <a:gd name="connsiteX4" fmla="*/ 2180178 w 2180178"/>
              <a:gd name="connsiteY4" fmla="*/ 63914 h 483014"/>
              <a:gd name="connsiteX5" fmla="*/ 2180178 w 2180178"/>
              <a:gd name="connsiteY5" fmla="*/ 409989 h 483014"/>
              <a:gd name="connsiteX6" fmla="*/ 2072228 w 2180178"/>
              <a:gd name="connsiteY6" fmla="*/ 473489 h 483014"/>
              <a:gd name="connsiteX7" fmla="*/ 116428 w 2180178"/>
              <a:gd name="connsiteY7" fmla="*/ 483014 h 483014"/>
              <a:gd name="connsiteX8" fmla="*/ 2128 w 2180178"/>
              <a:gd name="connsiteY8" fmla="*/ 429039 h 483014"/>
              <a:gd name="connsiteX9" fmla="*/ 2128 w 2180178"/>
              <a:gd name="connsiteY9" fmla="*/ 76614 h 483014"/>
              <a:gd name="connsiteX10" fmla="*/ 52928 w 2180178"/>
              <a:gd name="connsiteY10" fmla="*/ 414 h 483014"/>
              <a:gd name="connsiteX0" fmla="*/ 51912 w 2179162"/>
              <a:gd name="connsiteY0" fmla="*/ 0 h 482600"/>
              <a:gd name="connsiteX1" fmla="*/ 99537 w 2179162"/>
              <a:gd name="connsiteY1" fmla="*/ 88900 h 482600"/>
              <a:gd name="connsiteX2" fmla="*/ 2106137 w 2179162"/>
              <a:gd name="connsiteY2" fmla="*/ 63500 h 482600"/>
              <a:gd name="connsiteX3" fmla="*/ 2141062 w 2179162"/>
              <a:gd name="connsiteY3" fmla="*/ 12700 h 482600"/>
              <a:gd name="connsiteX4" fmla="*/ 2179162 w 2179162"/>
              <a:gd name="connsiteY4" fmla="*/ 63500 h 482600"/>
              <a:gd name="connsiteX5" fmla="*/ 2179162 w 2179162"/>
              <a:gd name="connsiteY5" fmla="*/ 409575 h 482600"/>
              <a:gd name="connsiteX6" fmla="*/ 2071212 w 2179162"/>
              <a:gd name="connsiteY6" fmla="*/ 473075 h 482600"/>
              <a:gd name="connsiteX7" fmla="*/ 115412 w 2179162"/>
              <a:gd name="connsiteY7" fmla="*/ 482600 h 482600"/>
              <a:gd name="connsiteX8" fmla="*/ 1112 w 2179162"/>
              <a:gd name="connsiteY8" fmla="*/ 428625 h 482600"/>
              <a:gd name="connsiteX9" fmla="*/ 1112 w 2179162"/>
              <a:gd name="connsiteY9" fmla="*/ 76200 h 482600"/>
              <a:gd name="connsiteX10" fmla="*/ 51912 w 2179162"/>
              <a:gd name="connsiteY10" fmla="*/ 0 h 482600"/>
              <a:gd name="connsiteX0" fmla="*/ 51912 w 2179162"/>
              <a:gd name="connsiteY0" fmla="*/ 0 h 482600"/>
              <a:gd name="connsiteX1" fmla="*/ 99537 w 2179162"/>
              <a:gd name="connsiteY1" fmla="*/ 88900 h 482600"/>
              <a:gd name="connsiteX2" fmla="*/ 2106137 w 2179162"/>
              <a:gd name="connsiteY2" fmla="*/ 63500 h 482600"/>
              <a:gd name="connsiteX3" fmla="*/ 2141062 w 2179162"/>
              <a:gd name="connsiteY3" fmla="*/ 12700 h 482600"/>
              <a:gd name="connsiteX4" fmla="*/ 2179162 w 2179162"/>
              <a:gd name="connsiteY4" fmla="*/ 63500 h 482600"/>
              <a:gd name="connsiteX5" fmla="*/ 2179162 w 2179162"/>
              <a:gd name="connsiteY5" fmla="*/ 409575 h 482600"/>
              <a:gd name="connsiteX6" fmla="*/ 2071212 w 2179162"/>
              <a:gd name="connsiteY6" fmla="*/ 473075 h 482600"/>
              <a:gd name="connsiteX7" fmla="*/ 115412 w 2179162"/>
              <a:gd name="connsiteY7" fmla="*/ 482600 h 482600"/>
              <a:gd name="connsiteX8" fmla="*/ 1112 w 2179162"/>
              <a:gd name="connsiteY8" fmla="*/ 428625 h 482600"/>
              <a:gd name="connsiteX9" fmla="*/ 1112 w 2179162"/>
              <a:gd name="connsiteY9" fmla="*/ 76200 h 482600"/>
              <a:gd name="connsiteX10" fmla="*/ 51912 w 2179162"/>
              <a:gd name="connsiteY10" fmla="*/ 0 h 482600"/>
              <a:gd name="connsiteX0" fmla="*/ 51912 w 2179162"/>
              <a:gd name="connsiteY0" fmla="*/ 0 h 482600"/>
              <a:gd name="connsiteX1" fmla="*/ 99537 w 2179162"/>
              <a:gd name="connsiteY1" fmla="*/ 88900 h 482600"/>
              <a:gd name="connsiteX2" fmla="*/ 2106137 w 2179162"/>
              <a:gd name="connsiteY2" fmla="*/ 63500 h 482600"/>
              <a:gd name="connsiteX3" fmla="*/ 2141062 w 2179162"/>
              <a:gd name="connsiteY3" fmla="*/ 12700 h 482600"/>
              <a:gd name="connsiteX4" fmla="*/ 2179162 w 2179162"/>
              <a:gd name="connsiteY4" fmla="*/ 63500 h 482600"/>
              <a:gd name="connsiteX5" fmla="*/ 2179162 w 2179162"/>
              <a:gd name="connsiteY5" fmla="*/ 409575 h 482600"/>
              <a:gd name="connsiteX6" fmla="*/ 2071212 w 2179162"/>
              <a:gd name="connsiteY6" fmla="*/ 473075 h 482600"/>
              <a:gd name="connsiteX7" fmla="*/ 115412 w 2179162"/>
              <a:gd name="connsiteY7" fmla="*/ 482600 h 482600"/>
              <a:gd name="connsiteX8" fmla="*/ 1112 w 2179162"/>
              <a:gd name="connsiteY8" fmla="*/ 428625 h 482600"/>
              <a:gd name="connsiteX9" fmla="*/ 1112 w 2179162"/>
              <a:gd name="connsiteY9" fmla="*/ 76200 h 482600"/>
              <a:gd name="connsiteX10" fmla="*/ 51912 w 2179162"/>
              <a:gd name="connsiteY10" fmla="*/ 0 h 482600"/>
              <a:gd name="connsiteX0" fmla="*/ 51912 w 2179162"/>
              <a:gd name="connsiteY0" fmla="*/ 0 h 482600"/>
              <a:gd name="connsiteX1" fmla="*/ 99537 w 2179162"/>
              <a:gd name="connsiteY1" fmla="*/ 88900 h 482600"/>
              <a:gd name="connsiteX2" fmla="*/ 2106137 w 2179162"/>
              <a:gd name="connsiteY2" fmla="*/ 63500 h 482600"/>
              <a:gd name="connsiteX3" fmla="*/ 2141062 w 2179162"/>
              <a:gd name="connsiteY3" fmla="*/ 12700 h 482600"/>
              <a:gd name="connsiteX4" fmla="*/ 2179162 w 2179162"/>
              <a:gd name="connsiteY4" fmla="*/ 63500 h 482600"/>
              <a:gd name="connsiteX5" fmla="*/ 2179162 w 2179162"/>
              <a:gd name="connsiteY5" fmla="*/ 409575 h 482600"/>
              <a:gd name="connsiteX6" fmla="*/ 2071212 w 2179162"/>
              <a:gd name="connsiteY6" fmla="*/ 473075 h 482600"/>
              <a:gd name="connsiteX7" fmla="*/ 115412 w 2179162"/>
              <a:gd name="connsiteY7" fmla="*/ 482600 h 482600"/>
              <a:gd name="connsiteX8" fmla="*/ 1112 w 2179162"/>
              <a:gd name="connsiteY8" fmla="*/ 428625 h 482600"/>
              <a:gd name="connsiteX9" fmla="*/ 1112 w 2179162"/>
              <a:gd name="connsiteY9" fmla="*/ 76200 h 482600"/>
              <a:gd name="connsiteX10" fmla="*/ 51912 w 2179162"/>
              <a:gd name="connsiteY10" fmla="*/ 0 h 482600"/>
              <a:gd name="connsiteX0" fmla="*/ 51912 w 2179162"/>
              <a:gd name="connsiteY0" fmla="*/ 0 h 482600"/>
              <a:gd name="connsiteX1" fmla="*/ 99537 w 2179162"/>
              <a:gd name="connsiteY1" fmla="*/ 88900 h 482600"/>
              <a:gd name="connsiteX2" fmla="*/ 2106137 w 2179162"/>
              <a:gd name="connsiteY2" fmla="*/ 63500 h 482600"/>
              <a:gd name="connsiteX3" fmla="*/ 2141062 w 2179162"/>
              <a:gd name="connsiteY3" fmla="*/ 12700 h 482600"/>
              <a:gd name="connsiteX4" fmla="*/ 2179162 w 2179162"/>
              <a:gd name="connsiteY4" fmla="*/ 63500 h 482600"/>
              <a:gd name="connsiteX5" fmla="*/ 2179162 w 2179162"/>
              <a:gd name="connsiteY5" fmla="*/ 409575 h 482600"/>
              <a:gd name="connsiteX6" fmla="*/ 2071212 w 2179162"/>
              <a:gd name="connsiteY6" fmla="*/ 473075 h 482600"/>
              <a:gd name="connsiteX7" fmla="*/ 115412 w 2179162"/>
              <a:gd name="connsiteY7" fmla="*/ 482600 h 482600"/>
              <a:gd name="connsiteX8" fmla="*/ 1112 w 2179162"/>
              <a:gd name="connsiteY8" fmla="*/ 428625 h 482600"/>
              <a:gd name="connsiteX9" fmla="*/ 1112 w 2179162"/>
              <a:gd name="connsiteY9" fmla="*/ 76200 h 482600"/>
              <a:gd name="connsiteX10" fmla="*/ 51912 w 2179162"/>
              <a:gd name="connsiteY10" fmla="*/ 0 h 482600"/>
              <a:gd name="connsiteX0" fmla="*/ 51912 w 2179162"/>
              <a:gd name="connsiteY0" fmla="*/ 0 h 482600"/>
              <a:gd name="connsiteX1" fmla="*/ 99537 w 2179162"/>
              <a:gd name="connsiteY1" fmla="*/ 88900 h 482600"/>
              <a:gd name="connsiteX2" fmla="*/ 2106137 w 2179162"/>
              <a:gd name="connsiteY2" fmla="*/ 63500 h 482600"/>
              <a:gd name="connsiteX3" fmla="*/ 2141062 w 2179162"/>
              <a:gd name="connsiteY3" fmla="*/ 12700 h 482600"/>
              <a:gd name="connsiteX4" fmla="*/ 2179162 w 2179162"/>
              <a:gd name="connsiteY4" fmla="*/ 63500 h 482600"/>
              <a:gd name="connsiteX5" fmla="*/ 2179162 w 2179162"/>
              <a:gd name="connsiteY5" fmla="*/ 409575 h 482600"/>
              <a:gd name="connsiteX6" fmla="*/ 2071212 w 2179162"/>
              <a:gd name="connsiteY6" fmla="*/ 473075 h 482600"/>
              <a:gd name="connsiteX7" fmla="*/ 115412 w 2179162"/>
              <a:gd name="connsiteY7" fmla="*/ 482600 h 482600"/>
              <a:gd name="connsiteX8" fmla="*/ 1112 w 2179162"/>
              <a:gd name="connsiteY8" fmla="*/ 428625 h 482600"/>
              <a:gd name="connsiteX9" fmla="*/ 1112 w 2179162"/>
              <a:gd name="connsiteY9" fmla="*/ 76200 h 482600"/>
              <a:gd name="connsiteX10" fmla="*/ 51912 w 2179162"/>
              <a:gd name="connsiteY10" fmla="*/ 0 h 482600"/>
              <a:gd name="connsiteX0" fmla="*/ 51912 w 2179162"/>
              <a:gd name="connsiteY0" fmla="*/ 0 h 482600"/>
              <a:gd name="connsiteX1" fmla="*/ 99537 w 2179162"/>
              <a:gd name="connsiteY1" fmla="*/ 88900 h 482600"/>
              <a:gd name="connsiteX2" fmla="*/ 2106137 w 2179162"/>
              <a:gd name="connsiteY2" fmla="*/ 63500 h 482600"/>
              <a:gd name="connsiteX3" fmla="*/ 2141062 w 2179162"/>
              <a:gd name="connsiteY3" fmla="*/ 12700 h 482600"/>
              <a:gd name="connsiteX4" fmla="*/ 2179162 w 2179162"/>
              <a:gd name="connsiteY4" fmla="*/ 63500 h 482600"/>
              <a:gd name="connsiteX5" fmla="*/ 2179162 w 2179162"/>
              <a:gd name="connsiteY5" fmla="*/ 409575 h 482600"/>
              <a:gd name="connsiteX6" fmla="*/ 2071212 w 2179162"/>
              <a:gd name="connsiteY6" fmla="*/ 473075 h 482600"/>
              <a:gd name="connsiteX7" fmla="*/ 115412 w 2179162"/>
              <a:gd name="connsiteY7" fmla="*/ 482600 h 482600"/>
              <a:gd name="connsiteX8" fmla="*/ 1112 w 2179162"/>
              <a:gd name="connsiteY8" fmla="*/ 428625 h 482600"/>
              <a:gd name="connsiteX9" fmla="*/ 1112 w 2179162"/>
              <a:gd name="connsiteY9" fmla="*/ 76200 h 482600"/>
              <a:gd name="connsiteX10" fmla="*/ 51912 w 2179162"/>
              <a:gd name="connsiteY10" fmla="*/ 0 h 482600"/>
              <a:gd name="connsiteX0" fmla="*/ 51912 w 2179162"/>
              <a:gd name="connsiteY0" fmla="*/ 0 h 482600"/>
              <a:gd name="connsiteX1" fmla="*/ 99537 w 2179162"/>
              <a:gd name="connsiteY1" fmla="*/ 88900 h 482600"/>
              <a:gd name="connsiteX2" fmla="*/ 2106137 w 2179162"/>
              <a:gd name="connsiteY2" fmla="*/ 63500 h 482600"/>
              <a:gd name="connsiteX3" fmla="*/ 2141062 w 2179162"/>
              <a:gd name="connsiteY3" fmla="*/ 12700 h 482600"/>
              <a:gd name="connsiteX4" fmla="*/ 2179162 w 2179162"/>
              <a:gd name="connsiteY4" fmla="*/ 63500 h 482600"/>
              <a:gd name="connsiteX5" fmla="*/ 2179162 w 2179162"/>
              <a:gd name="connsiteY5" fmla="*/ 409575 h 482600"/>
              <a:gd name="connsiteX6" fmla="*/ 2071212 w 2179162"/>
              <a:gd name="connsiteY6" fmla="*/ 473075 h 482600"/>
              <a:gd name="connsiteX7" fmla="*/ 115412 w 2179162"/>
              <a:gd name="connsiteY7" fmla="*/ 482600 h 482600"/>
              <a:gd name="connsiteX8" fmla="*/ 1112 w 2179162"/>
              <a:gd name="connsiteY8" fmla="*/ 428625 h 482600"/>
              <a:gd name="connsiteX9" fmla="*/ 1112 w 2179162"/>
              <a:gd name="connsiteY9" fmla="*/ 76200 h 482600"/>
              <a:gd name="connsiteX10" fmla="*/ 51912 w 2179162"/>
              <a:gd name="connsiteY10" fmla="*/ 0 h 482600"/>
              <a:gd name="connsiteX0" fmla="*/ 51912 w 2179162"/>
              <a:gd name="connsiteY0" fmla="*/ 0 h 482600"/>
              <a:gd name="connsiteX1" fmla="*/ 99537 w 2179162"/>
              <a:gd name="connsiteY1" fmla="*/ 88900 h 482600"/>
              <a:gd name="connsiteX2" fmla="*/ 2106137 w 2179162"/>
              <a:gd name="connsiteY2" fmla="*/ 63500 h 482600"/>
              <a:gd name="connsiteX3" fmla="*/ 2141062 w 2179162"/>
              <a:gd name="connsiteY3" fmla="*/ 12700 h 482600"/>
              <a:gd name="connsiteX4" fmla="*/ 2179162 w 2179162"/>
              <a:gd name="connsiteY4" fmla="*/ 63500 h 482600"/>
              <a:gd name="connsiteX5" fmla="*/ 2179162 w 2179162"/>
              <a:gd name="connsiteY5" fmla="*/ 409575 h 482600"/>
              <a:gd name="connsiteX6" fmla="*/ 2071212 w 2179162"/>
              <a:gd name="connsiteY6" fmla="*/ 473075 h 482600"/>
              <a:gd name="connsiteX7" fmla="*/ 115412 w 2179162"/>
              <a:gd name="connsiteY7" fmla="*/ 482600 h 482600"/>
              <a:gd name="connsiteX8" fmla="*/ 1112 w 2179162"/>
              <a:gd name="connsiteY8" fmla="*/ 428625 h 482600"/>
              <a:gd name="connsiteX9" fmla="*/ 1112 w 2179162"/>
              <a:gd name="connsiteY9" fmla="*/ 76200 h 482600"/>
              <a:gd name="connsiteX10" fmla="*/ 51912 w 2179162"/>
              <a:gd name="connsiteY10" fmla="*/ 0 h 482600"/>
              <a:gd name="connsiteX0" fmla="*/ 51912 w 2179352"/>
              <a:gd name="connsiteY0" fmla="*/ 0 h 482600"/>
              <a:gd name="connsiteX1" fmla="*/ 99537 w 2179352"/>
              <a:gd name="connsiteY1" fmla="*/ 88900 h 482600"/>
              <a:gd name="connsiteX2" fmla="*/ 2106137 w 2179352"/>
              <a:gd name="connsiteY2" fmla="*/ 63500 h 482600"/>
              <a:gd name="connsiteX3" fmla="*/ 2141062 w 2179352"/>
              <a:gd name="connsiteY3" fmla="*/ 12700 h 482600"/>
              <a:gd name="connsiteX4" fmla="*/ 2179162 w 2179352"/>
              <a:gd name="connsiteY4" fmla="*/ 63500 h 482600"/>
              <a:gd name="connsiteX5" fmla="*/ 2179162 w 2179352"/>
              <a:gd name="connsiteY5" fmla="*/ 409575 h 482600"/>
              <a:gd name="connsiteX6" fmla="*/ 2071212 w 2179352"/>
              <a:gd name="connsiteY6" fmla="*/ 473075 h 482600"/>
              <a:gd name="connsiteX7" fmla="*/ 115412 w 2179352"/>
              <a:gd name="connsiteY7" fmla="*/ 482600 h 482600"/>
              <a:gd name="connsiteX8" fmla="*/ 1112 w 2179352"/>
              <a:gd name="connsiteY8" fmla="*/ 428625 h 482600"/>
              <a:gd name="connsiteX9" fmla="*/ 1112 w 2179352"/>
              <a:gd name="connsiteY9" fmla="*/ 76200 h 482600"/>
              <a:gd name="connsiteX10" fmla="*/ 51912 w 2179352"/>
              <a:gd name="connsiteY10" fmla="*/ 0 h 482600"/>
              <a:gd name="connsiteX0" fmla="*/ 51912 w 2179384"/>
              <a:gd name="connsiteY0" fmla="*/ 0 h 482600"/>
              <a:gd name="connsiteX1" fmla="*/ 99537 w 2179384"/>
              <a:gd name="connsiteY1" fmla="*/ 88900 h 482600"/>
              <a:gd name="connsiteX2" fmla="*/ 2106137 w 2179384"/>
              <a:gd name="connsiteY2" fmla="*/ 63500 h 482600"/>
              <a:gd name="connsiteX3" fmla="*/ 2141062 w 2179384"/>
              <a:gd name="connsiteY3" fmla="*/ 12700 h 482600"/>
              <a:gd name="connsiteX4" fmla="*/ 2179162 w 2179384"/>
              <a:gd name="connsiteY4" fmla="*/ 63500 h 482600"/>
              <a:gd name="connsiteX5" fmla="*/ 2179162 w 2179384"/>
              <a:gd name="connsiteY5" fmla="*/ 409575 h 482600"/>
              <a:gd name="connsiteX6" fmla="*/ 2071212 w 2179384"/>
              <a:gd name="connsiteY6" fmla="*/ 473075 h 482600"/>
              <a:gd name="connsiteX7" fmla="*/ 115412 w 2179384"/>
              <a:gd name="connsiteY7" fmla="*/ 482600 h 482600"/>
              <a:gd name="connsiteX8" fmla="*/ 1112 w 2179384"/>
              <a:gd name="connsiteY8" fmla="*/ 428625 h 482600"/>
              <a:gd name="connsiteX9" fmla="*/ 1112 w 2179384"/>
              <a:gd name="connsiteY9" fmla="*/ 76200 h 482600"/>
              <a:gd name="connsiteX10" fmla="*/ 51912 w 2179384"/>
              <a:gd name="connsiteY10" fmla="*/ 0 h 482600"/>
              <a:gd name="connsiteX0" fmla="*/ 51912 w 2179384"/>
              <a:gd name="connsiteY0" fmla="*/ 0 h 509163"/>
              <a:gd name="connsiteX1" fmla="*/ 99537 w 2179384"/>
              <a:gd name="connsiteY1" fmla="*/ 88900 h 509163"/>
              <a:gd name="connsiteX2" fmla="*/ 2106137 w 2179384"/>
              <a:gd name="connsiteY2" fmla="*/ 63500 h 509163"/>
              <a:gd name="connsiteX3" fmla="*/ 2141062 w 2179384"/>
              <a:gd name="connsiteY3" fmla="*/ 12700 h 509163"/>
              <a:gd name="connsiteX4" fmla="*/ 2179162 w 2179384"/>
              <a:gd name="connsiteY4" fmla="*/ 63500 h 509163"/>
              <a:gd name="connsiteX5" fmla="*/ 2179162 w 2179384"/>
              <a:gd name="connsiteY5" fmla="*/ 409575 h 509163"/>
              <a:gd name="connsiteX6" fmla="*/ 2071212 w 2179384"/>
              <a:gd name="connsiteY6" fmla="*/ 473075 h 509163"/>
              <a:gd name="connsiteX7" fmla="*/ 115412 w 2179384"/>
              <a:gd name="connsiteY7" fmla="*/ 482600 h 509163"/>
              <a:gd name="connsiteX8" fmla="*/ 1112 w 2179384"/>
              <a:gd name="connsiteY8" fmla="*/ 428625 h 509163"/>
              <a:gd name="connsiteX9" fmla="*/ 1112 w 2179384"/>
              <a:gd name="connsiteY9" fmla="*/ 76200 h 509163"/>
              <a:gd name="connsiteX10" fmla="*/ 51912 w 2179384"/>
              <a:gd name="connsiteY10" fmla="*/ 0 h 509163"/>
              <a:gd name="connsiteX0" fmla="*/ 51912 w 2179384"/>
              <a:gd name="connsiteY0" fmla="*/ 0 h 528737"/>
              <a:gd name="connsiteX1" fmla="*/ 99537 w 2179384"/>
              <a:gd name="connsiteY1" fmla="*/ 88900 h 528737"/>
              <a:gd name="connsiteX2" fmla="*/ 2106137 w 2179384"/>
              <a:gd name="connsiteY2" fmla="*/ 63500 h 528737"/>
              <a:gd name="connsiteX3" fmla="*/ 2141062 w 2179384"/>
              <a:gd name="connsiteY3" fmla="*/ 12700 h 528737"/>
              <a:gd name="connsiteX4" fmla="*/ 2179162 w 2179384"/>
              <a:gd name="connsiteY4" fmla="*/ 63500 h 528737"/>
              <a:gd name="connsiteX5" fmla="*/ 2179162 w 2179384"/>
              <a:gd name="connsiteY5" fmla="*/ 409575 h 528737"/>
              <a:gd name="connsiteX6" fmla="*/ 2071212 w 2179384"/>
              <a:gd name="connsiteY6" fmla="*/ 473075 h 528737"/>
              <a:gd name="connsiteX7" fmla="*/ 115412 w 2179384"/>
              <a:gd name="connsiteY7" fmla="*/ 482600 h 528737"/>
              <a:gd name="connsiteX8" fmla="*/ 1112 w 2179384"/>
              <a:gd name="connsiteY8" fmla="*/ 428625 h 528737"/>
              <a:gd name="connsiteX9" fmla="*/ 1112 w 2179384"/>
              <a:gd name="connsiteY9" fmla="*/ 76200 h 528737"/>
              <a:gd name="connsiteX10" fmla="*/ 51912 w 2179384"/>
              <a:gd name="connsiteY10" fmla="*/ 0 h 528737"/>
              <a:gd name="connsiteX0" fmla="*/ 51912 w 2179384"/>
              <a:gd name="connsiteY0" fmla="*/ 0 h 528737"/>
              <a:gd name="connsiteX1" fmla="*/ 99537 w 2179384"/>
              <a:gd name="connsiteY1" fmla="*/ 88900 h 528737"/>
              <a:gd name="connsiteX2" fmla="*/ 2106137 w 2179384"/>
              <a:gd name="connsiteY2" fmla="*/ 63500 h 528737"/>
              <a:gd name="connsiteX3" fmla="*/ 2141062 w 2179384"/>
              <a:gd name="connsiteY3" fmla="*/ 12700 h 528737"/>
              <a:gd name="connsiteX4" fmla="*/ 2179162 w 2179384"/>
              <a:gd name="connsiteY4" fmla="*/ 63500 h 528737"/>
              <a:gd name="connsiteX5" fmla="*/ 2179162 w 2179384"/>
              <a:gd name="connsiteY5" fmla="*/ 409575 h 528737"/>
              <a:gd name="connsiteX6" fmla="*/ 2071212 w 2179384"/>
              <a:gd name="connsiteY6" fmla="*/ 473075 h 528737"/>
              <a:gd name="connsiteX7" fmla="*/ 115412 w 2179384"/>
              <a:gd name="connsiteY7" fmla="*/ 482600 h 528737"/>
              <a:gd name="connsiteX8" fmla="*/ 1112 w 2179384"/>
              <a:gd name="connsiteY8" fmla="*/ 428625 h 528737"/>
              <a:gd name="connsiteX9" fmla="*/ 1112 w 2179384"/>
              <a:gd name="connsiteY9" fmla="*/ 76200 h 528737"/>
              <a:gd name="connsiteX10" fmla="*/ 51912 w 2179384"/>
              <a:gd name="connsiteY10" fmla="*/ 0 h 528737"/>
              <a:gd name="connsiteX0" fmla="*/ 51912 w 2179384"/>
              <a:gd name="connsiteY0" fmla="*/ 0 h 528737"/>
              <a:gd name="connsiteX1" fmla="*/ 99537 w 2179384"/>
              <a:gd name="connsiteY1" fmla="*/ 88900 h 528737"/>
              <a:gd name="connsiteX2" fmla="*/ 2106137 w 2179384"/>
              <a:gd name="connsiteY2" fmla="*/ 63500 h 528737"/>
              <a:gd name="connsiteX3" fmla="*/ 2141062 w 2179384"/>
              <a:gd name="connsiteY3" fmla="*/ 12700 h 528737"/>
              <a:gd name="connsiteX4" fmla="*/ 2179162 w 2179384"/>
              <a:gd name="connsiteY4" fmla="*/ 63500 h 528737"/>
              <a:gd name="connsiteX5" fmla="*/ 2179162 w 2179384"/>
              <a:gd name="connsiteY5" fmla="*/ 409575 h 528737"/>
              <a:gd name="connsiteX6" fmla="*/ 2071212 w 2179384"/>
              <a:gd name="connsiteY6" fmla="*/ 473075 h 528737"/>
              <a:gd name="connsiteX7" fmla="*/ 115412 w 2179384"/>
              <a:gd name="connsiteY7" fmla="*/ 482600 h 528737"/>
              <a:gd name="connsiteX8" fmla="*/ 1112 w 2179384"/>
              <a:gd name="connsiteY8" fmla="*/ 428625 h 528737"/>
              <a:gd name="connsiteX9" fmla="*/ 1112 w 2179384"/>
              <a:gd name="connsiteY9" fmla="*/ 76200 h 528737"/>
              <a:gd name="connsiteX10" fmla="*/ 51912 w 2179384"/>
              <a:gd name="connsiteY10" fmla="*/ 0 h 528737"/>
              <a:gd name="connsiteX0" fmla="*/ 51912 w 2179384"/>
              <a:gd name="connsiteY0" fmla="*/ 0 h 528737"/>
              <a:gd name="connsiteX1" fmla="*/ 99537 w 2179384"/>
              <a:gd name="connsiteY1" fmla="*/ 88900 h 528737"/>
              <a:gd name="connsiteX2" fmla="*/ 2106137 w 2179384"/>
              <a:gd name="connsiteY2" fmla="*/ 63500 h 528737"/>
              <a:gd name="connsiteX3" fmla="*/ 2141062 w 2179384"/>
              <a:gd name="connsiteY3" fmla="*/ 12700 h 528737"/>
              <a:gd name="connsiteX4" fmla="*/ 2179162 w 2179384"/>
              <a:gd name="connsiteY4" fmla="*/ 63500 h 528737"/>
              <a:gd name="connsiteX5" fmla="*/ 2179162 w 2179384"/>
              <a:gd name="connsiteY5" fmla="*/ 409575 h 528737"/>
              <a:gd name="connsiteX6" fmla="*/ 2071212 w 2179384"/>
              <a:gd name="connsiteY6" fmla="*/ 473075 h 528737"/>
              <a:gd name="connsiteX7" fmla="*/ 115412 w 2179384"/>
              <a:gd name="connsiteY7" fmla="*/ 482600 h 528737"/>
              <a:gd name="connsiteX8" fmla="*/ 1112 w 2179384"/>
              <a:gd name="connsiteY8" fmla="*/ 428625 h 528737"/>
              <a:gd name="connsiteX9" fmla="*/ 1112 w 2179384"/>
              <a:gd name="connsiteY9" fmla="*/ 76200 h 528737"/>
              <a:gd name="connsiteX10" fmla="*/ 51912 w 2179384"/>
              <a:gd name="connsiteY10" fmla="*/ 0 h 528737"/>
              <a:gd name="connsiteX0" fmla="*/ 51912 w 2179384"/>
              <a:gd name="connsiteY0" fmla="*/ 0 h 528737"/>
              <a:gd name="connsiteX1" fmla="*/ 99537 w 2179384"/>
              <a:gd name="connsiteY1" fmla="*/ 84138 h 528737"/>
              <a:gd name="connsiteX2" fmla="*/ 2106137 w 2179384"/>
              <a:gd name="connsiteY2" fmla="*/ 63500 h 528737"/>
              <a:gd name="connsiteX3" fmla="*/ 2141062 w 2179384"/>
              <a:gd name="connsiteY3" fmla="*/ 12700 h 528737"/>
              <a:gd name="connsiteX4" fmla="*/ 2179162 w 2179384"/>
              <a:gd name="connsiteY4" fmla="*/ 63500 h 528737"/>
              <a:gd name="connsiteX5" fmla="*/ 2179162 w 2179384"/>
              <a:gd name="connsiteY5" fmla="*/ 409575 h 528737"/>
              <a:gd name="connsiteX6" fmla="*/ 2071212 w 2179384"/>
              <a:gd name="connsiteY6" fmla="*/ 473075 h 528737"/>
              <a:gd name="connsiteX7" fmla="*/ 115412 w 2179384"/>
              <a:gd name="connsiteY7" fmla="*/ 482600 h 528737"/>
              <a:gd name="connsiteX8" fmla="*/ 1112 w 2179384"/>
              <a:gd name="connsiteY8" fmla="*/ 428625 h 528737"/>
              <a:gd name="connsiteX9" fmla="*/ 1112 w 2179384"/>
              <a:gd name="connsiteY9" fmla="*/ 76200 h 528737"/>
              <a:gd name="connsiteX10" fmla="*/ 51912 w 2179384"/>
              <a:gd name="connsiteY10" fmla="*/ 0 h 528737"/>
              <a:gd name="connsiteX0" fmla="*/ 51912 w 2179384"/>
              <a:gd name="connsiteY0" fmla="*/ 0 h 528737"/>
              <a:gd name="connsiteX1" fmla="*/ 99537 w 2179384"/>
              <a:gd name="connsiteY1" fmla="*/ 84138 h 528737"/>
              <a:gd name="connsiteX2" fmla="*/ 2106137 w 2179384"/>
              <a:gd name="connsiteY2" fmla="*/ 63500 h 528737"/>
              <a:gd name="connsiteX3" fmla="*/ 2141062 w 2179384"/>
              <a:gd name="connsiteY3" fmla="*/ 12700 h 528737"/>
              <a:gd name="connsiteX4" fmla="*/ 2179162 w 2179384"/>
              <a:gd name="connsiteY4" fmla="*/ 63500 h 528737"/>
              <a:gd name="connsiteX5" fmla="*/ 2179162 w 2179384"/>
              <a:gd name="connsiteY5" fmla="*/ 409575 h 528737"/>
              <a:gd name="connsiteX6" fmla="*/ 2071212 w 2179384"/>
              <a:gd name="connsiteY6" fmla="*/ 473075 h 528737"/>
              <a:gd name="connsiteX7" fmla="*/ 115412 w 2179384"/>
              <a:gd name="connsiteY7" fmla="*/ 482600 h 528737"/>
              <a:gd name="connsiteX8" fmla="*/ 1112 w 2179384"/>
              <a:gd name="connsiteY8" fmla="*/ 428625 h 528737"/>
              <a:gd name="connsiteX9" fmla="*/ 1112 w 2179384"/>
              <a:gd name="connsiteY9" fmla="*/ 76200 h 528737"/>
              <a:gd name="connsiteX10" fmla="*/ 51912 w 2179384"/>
              <a:gd name="connsiteY10" fmla="*/ 0 h 528737"/>
              <a:gd name="connsiteX0" fmla="*/ 53181 w 2180653"/>
              <a:gd name="connsiteY0" fmla="*/ 0 h 528737"/>
              <a:gd name="connsiteX1" fmla="*/ 100806 w 2180653"/>
              <a:gd name="connsiteY1" fmla="*/ 84138 h 528737"/>
              <a:gd name="connsiteX2" fmla="*/ 2107406 w 2180653"/>
              <a:gd name="connsiteY2" fmla="*/ 63500 h 528737"/>
              <a:gd name="connsiteX3" fmla="*/ 2142331 w 2180653"/>
              <a:gd name="connsiteY3" fmla="*/ 12700 h 528737"/>
              <a:gd name="connsiteX4" fmla="*/ 2180431 w 2180653"/>
              <a:gd name="connsiteY4" fmla="*/ 63500 h 528737"/>
              <a:gd name="connsiteX5" fmla="*/ 2180431 w 2180653"/>
              <a:gd name="connsiteY5" fmla="*/ 409575 h 528737"/>
              <a:gd name="connsiteX6" fmla="*/ 2072481 w 2180653"/>
              <a:gd name="connsiteY6" fmla="*/ 473075 h 528737"/>
              <a:gd name="connsiteX7" fmla="*/ 116681 w 2180653"/>
              <a:gd name="connsiteY7" fmla="*/ 482600 h 528737"/>
              <a:gd name="connsiteX8" fmla="*/ 0 w 2180653"/>
              <a:gd name="connsiteY8" fmla="*/ 419100 h 528737"/>
              <a:gd name="connsiteX9" fmla="*/ 2381 w 2180653"/>
              <a:gd name="connsiteY9" fmla="*/ 76200 h 528737"/>
              <a:gd name="connsiteX10" fmla="*/ 53181 w 2180653"/>
              <a:gd name="connsiteY10" fmla="*/ 0 h 528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0653" h="528737">
                <a:moveTo>
                  <a:pt x="53181" y="0"/>
                </a:moveTo>
                <a:cubicBezTo>
                  <a:pt x="-19050" y="41540"/>
                  <a:pt x="58737" y="80699"/>
                  <a:pt x="100806" y="84138"/>
                </a:cubicBezTo>
                <a:cubicBezTo>
                  <a:pt x="750623" y="156633"/>
                  <a:pt x="1500452" y="133880"/>
                  <a:pt x="2107406" y="63500"/>
                </a:cubicBezTo>
                <a:cubicBezTo>
                  <a:pt x="2135717" y="53711"/>
                  <a:pt x="2199745" y="43920"/>
                  <a:pt x="2142331" y="12700"/>
                </a:cubicBezTo>
                <a:cubicBezTo>
                  <a:pt x="2188369" y="17727"/>
                  <a:pt x="2179638" y="46567"/>
                  <a:pt x="2180431" y="63500"/>
                </a:cubicBezTo>
                <a:lnTo>
                  <a:pt x="2180431" y="409575"/>
                </a:lnTo>
                <a:cubicBezTo>
                  <a:pt x="2184929" y="464080"/>
                  <a:pt x="2120370" y="466195"/>
                  <a:pt x="2072481" y="473075"/>
                </a:cubicBezTo>
                <a:cubicBezTo>
                  <a:pt x="1413404" y="550069"/>
                  <a:pt x="578114" y="541338"/>
                  <a:pt x="116681" y="482600"/>
                </a:cubicBezTo>
                <a:cubicBezTo>
                  <a:pt x="38100" y="471752"/>
                  <a:pt x="26194" y="456142"/>
                  <a:pt x="0" y="419100"/>
                </a:cubicBezTo>
                <a:cubicBezTo>
                  <a:pt x="794" y="304800"/>
                  <a:pt x="1587" y="190500"/>
                  <a:pt x="2381" y="76200"/>
                </a:cubicBezTo>
                <a:cubicBezTo>
                  <a:pt x="2646" y="46038"/>
                  <a:pt x="-11376" y="11113"/>
                  <a:pt x="53181" y="0"/>
                </a:cubicBezTo>
                <a:close/>
              </a:path>
            </a:pathLst>
          </a:custGeom>
          <a:gradFill flip="none" rotWithShape="1">
            <a:gsLst>
              <a:gs pos="0">
                <a:srgbClr val="1BB3E5">
                  <a:shade val="30000"/>
                  <a:satMod val="115000"/>
                  <a:lumMod val="40000"/>
                </a:srgbClr>
              </a:gs>
              <a:gs pos="55000">
                <a:srgbClr val="1BB3E5">
                  <a:lumMod val="90000"/>
                  <a:lumOff val="10000"/>
                </a:srgbClr>
              </a:gs>
              <a:gs pos="45000">
                <a:srgbClr val="1BB3E5">
                  <a:lumMod val="90000"/>
                  <a:lumOff val="10000"/>
                </a:srgbClr>
              </a:gs>
              <a:gs pos="100000">
                <a:srgbClr val="1BB3E5">
                  <a:shade val="100000"/>
                  <a:satMod val="115000"/>
                  <a:lumMod val="40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5" name="Freeform 6">
            <a:extLst>
              <a:ext uri="{FF2B5EF4-FFF2-40B4-BE49-F238E27FC236}">
                <a16:creationId xmlns:a16="http://schemas.microsoft.com/office/drawing/2014/main" id="{C8B7A371-741D-46F3-BF50-6D5F5BAE4E59}"/>
              </a:ext>
            </a:extLst>
          </p:cNvPr>
          <p:cNvSpPr/>
          <p:nvPr/>
        </p:nvSpPr>
        <p:spPr>
          <a:xfrm rot="18960409">
            <a:off x="1941214" y="1272356"/>
            <a:ext cx="230188" cy="439737"/>
          </a:xfrm>
          <a:custGeom>
            <a:avLst/>
            <a:gdLst>
              <a:gd name="connsiteX0" fmla="*/ 11906 w 230981"/>
              <a:gd name="connsiteY0" fmla="*/ 0 h 409575"/>
              <a:gd name="connsiteX1" fmla="*/ 92868 w 230981"/>
              <a:gd name="connsiteY1" fmla="*/ 0 h 409575"/>
              <a:gd name="connsiteX2" fmla="*/ 230981 w 230981"/>
              <a:gd name="connsiteY2" fmla="*/ 197644 h 409575"/>
              <a:gd name="connsiteX3" fmla="*/ 223837 w 230981"/>
              <a:gd name="connsiteY3" fmla="*/ 216694 h 409575"/>
              <a:gd name="connsiteX4" fmla="*/ 114300 w 230981"/>
              <a:gd name="connsiteY4" fmla="*/ 407194 h 409575"/>
              <a:gd name="connsiteX5" fmla="*/ 0 w 230981"/>
              <a:gd name="connsiteY5" fmla="*/ 409575 h 409575"/>
              <a:gd name="connsiteX6" fmla="*/ 130968 w 230981"/>
              <a:gd name="connsiteY6" fmla="*/ 197644 h 409575"/>
              <a:gd name="connsiteX7" fmla="*/ 11906 w 230981"/>
              <a:gd name="connsiteY7" fmla="*/ 0 h 409575"/>
              <a:gd name="connsiteX0" fmla="*/ 11906 w 223837"/>
              <a:gd name="connsiteY0" fmla="*/ 0 h 409575"/>
              <a:gd name="connsiteX1" fmla="*/ 92868 w 223837"/>
              <a:gd name="connsiteY1" fmla="*/ 0 h 409575"/>
              <a:gd name="connsiteX2" fmla="*/ 223837 w 223837"/>
              <a:gd name="connsiteY2" fmla="*/ 216694 h 409575"/>
              <a:gd name="connsiteX3" fmla="*/ 114300 w 223837"/>
              <a:gd name="connsiteY3" fmla="*/ 407194 h 409575"/>
              <a:gd name="connsiteX4" fmla="*/ 0 w 223837"/>
              <a:gd name="connsiteY4" fmla="*/ 409575 h 409575"/>
              <a:gd name="connsiteX5" fmla="*/ 130968 w 223837"/>
              <a:gd name="connsiteY5" fmla="*/ 197644 h 409575"/>
              <a:gd name="connsiteX6" fmla="*/ 11906 w 223837"/>
              <a:gd name="connsiteY6" fmla="*/ 0 h 409575"/>
              <a:gd name="connsiteX0" fmla="*/ 11906 w 223837"/>
              <a:gd name="connsiteY0" fmla="*/ 0 h 409575"/>
              <a:gd name="connsiteX1" fmla="*/ 92868 w 223837"/>
              <a:gd name="connsiteY1" fmla="*/ 0 h 409575"/>
              <a:gd name="connsiteX2" fmla="*/ 223837 w 223837"/>
              <a:gd name="connsiteY2" fmla="*/ 216694 h 409575"/>
              <a:gd name="connsiteX3" fmla="*/ 114300 w 223837"/>
              <a:gd name="connsiteY3" fmla="*/ 407194 h 409575"/>
              <a:gd name="connsiteX4" fmla="*/ 0 w 223837"/>
              <a:gd name="connsiteY4" fmla="*/ 409575 h 409575"/>
              <a:gd name="connsiteX5" fmla="*/ 135730 w 223837"/>
              <a:gd name="connsiteY5" fmla="*/ 207169 h 409575"/>
              <a:gd name="connsiteX6" fmla="*/ 11906 w 223837"/>
              <a:gd name="connsiteY6" fmla="*/ 0 h 409575"/>
              <a:gd name="connsiteX0" fmla="*/ 2381 w 214312"/>
              <a:gd name="connsiteY0" fmla="*/ 0 h 414338"/>
              <a:gd name="connsiteX1" fmla="*/ 83343 w 214312"/>
              <a:gd name="connsiteY1" fmla="*/ 0 h 414338"/>
              <a:gd name="connsiteX2" fmla="*/ 214312 w 214312"/>
              <a:gd name="connsiteY2" fmla="*/ 216694 h 414338"/>
              <a:gd name="connsiteX3" fmla="*/ 104775 w 214312"/>
              <a:gd name="connsiteY3" fmla="*/ 407194 h 414338"/>
              <a:gd name="connsiteX4" fmla="*/ 0 w 214312"/>
              <a:gd name="connsiteY4" fmla="*/ 414338 h 414338"/>
              <a:gd name="connsiteX5" fmla="*/ 126205 w 214312"/>
              <a:gd name="connsiteY5" fmla="*/ 207169 h 414338"/>
              <a:gd name="connsiteX6" fmla="*/ 2381 w 214312"/>
              <a:gd name="connsiteY6" fmla="*/ 0 h 414338"/>
              <a:gd name="connsiteX0" fmla="*/ 2381 w 214386"/>
              <a:gd name="connsiteY0" fmla="*/ 0 h 414338"/>
              <a:gd name="connsiteX1" fmla="*/ 88106 w 214386"/>
              <a:gd name="connsiteY1" fmla="*/ 0 h 414338"/>
              <a:gd name="connsiteX2" fmla="*/ 214312 w 214386"/>
              <a:gd name="connsiteY2" fmla="*/ 216694 h 414338"/>
              <a:gd name="connsiteX3" fmla="*/ 104775 w 214386"/>
              <a:gd name="connsiteY3" fmla="*/ 407194 h 414338"/>
              <a:gd name="connsiteX4" fmla="*/ 0 w 214386"/>
              <a:gd name="connsiteY4" fmla="*/ 414338 h 414338"/>
              <a:gd name="connsiteX5" fmla="*/ 126205 w 214386"/>
              <a:gd name="connsiteY5" fmla="*/ 207169 h 414338"/>
              <a:gd name="connsiteX6" fmla="*/ 2381 w 214386"/>
              <a:gd name="connsiteY6" fmla="*/ 0 h 414338"/>
              <a:gd name="connsiteX0" fmla="*/ 2381 w 214386"/>
              <a:gd name="connsiteY0" fmla="*/ 0 h 414338"/>
              <a:gd name="connsiteX1" fmla="*/ 88106 w 214386"/>
              <a:gd name="connsiteY1" fmla="*/ 0 h 414338"/>
              <a:gd name="connsiteX2" fmla="*/ 214312 w 214386"/>
              <a:gd name="connsiteY2" fmla="*/ 216694 h 414338"/>
              <a:gd name="connsiteX3" fmla="*/ 104775 w 214386"/>
              <a:gd name="connsiteY3" fmla="*/ 407194 h 414338"/>
              <a:gd name="connsiteX4" fmla="*/ 0 w 214386"/>
              <a:gd name="connsiteY4" fmla="*/ 414338 h 414338"/>
              <a:gd name="connsiteX5" fmla="*/ 126205 w 214386"/>
              <a:gd name="connsiteY5" fmla="*/ 207169 h 414338"/>
              <a:gd name="connsiteX6" fmla="*/ 2381 w 214386"/>
              <a:gd name="connsiteY6" fmla="*/ 0 h 414338"/>
              <a:gd name="connsiteX0" fmla="*/ 2381 w 214312"/>
              <a:gd name="connsiteY0" fmla="*/ 0 h 414338"/>
              <a:gd name="connsiteX1" fmla="*/ 88106 w 214312"/>
              <a:gd name="connsiteY1" fmla="*/ 0 h 414338"/>
              <a:gd name="connsiteX2" fmla="*/ 214312 w 214312"/>
              <a:gd name="connsiteY2" fmla="*/ 216694 h 414338"/>
              <a:gd name="connsiteX3" fmla="*/ 104775 w 214312"/>
              <a:gd name="connsiteY3" fmla="*/ 407194 h 414338"/>
              <a:gd name="connsiteX4" fmla="*/ 0 w 214312"/>
              <a:gd name="connsiteY4" fmla="*/ 414338 h 414338"/>
              <a:gd name="connsiteX5" fmla="*/ 126205 w 214312"/>
              <a:gd name="connsiteY5" fmla="*/ 207169 h 414338"/>
              <a:gd name="connsiteX6" fmla="*/ 2381 w 214312"/>
              <a:gd name="connsiteY6" fmla="*/ 0 h 414338"/>
              <a:gd name="connsiteX0" fmla="*/ 4763 w 214312"/>
              <a:gd name="connsiteY0" fmla="*/ 11907 h 414338"/>
              <a:gd name="connsiteX1" fmla="*/ 88106 w 214312"/>
              <a:gd name="connsiteY1" fmla="*/ 0 h 414338"/>
              <a:gd name="connsiteX2" fmla="*/ 214312 w 214312"/>
              <a:gd name="connsiteY2" fmla="*/ 216694 h 414338"/>
              <a:gd name="connsiteX3" fmla="*/ 104775 w 214312"/>
              <a:gd name="connsiteY3" fmla="*/ 407194 h 414338"/>
              <a:gd name="connsiteX4" fmla="*/ 0 w 214312"/>
              <a:gd name="connsiteY4" fmla="*/ 414338 h 414338"/>
              <a:gd name="connsiteX5" fmla="*/ 126205 w 214312"/>
              <a:gd name="connsiteY5" fmla="*/ 207169 h 414338"/>
              <a:gd name="connsiteX6" fmla="*/ 4763 w 214312"/>
              <a:gd name="connsiteY6" fmla="*/ 11907 h 414338"/>
              <a:gd name="connsiteX0" fmla="*/ 4763 w 214312"/>
              <a:gd name="connsiteY0" fmla="*/ 7144 h 409575"/>
              <a:gd name="connsiteX1" fmla="*/ 97631 w 214312"/>
              <a:gd name="connsiteY1" fmla="*/ 0 h 409575"/>
              <a:gd name="connsiteX2" fmla="*/ 214312 w 214312"/>
              <a:gd name="connsiteY2" fmla="*/ 211931 h 409575"/>
              <a:gd name="connsiteX3" fmla="*/ 104775 w 214312"/>
              <a:gd name="connsiteY3" fmla="*/ 402431 h 409575"/>
              <a:gd name="connsiteX4" fmla="*/ 0 w 214312"/>
              <a:gd name="connsiteY4" fmla="*/ 409575 h 409575"/>
              <a:gd name="connsiteX5" fmla="*/ 126205 w 214312"/>
              <a:gd name="connsiteY5" fmla="*/ 202406 h 409575"/>
              <a:gd name="connsiteX6" fmla="*/ 4763 w 214312"/>
              <a:gd name="connsiteY6" fmla="*/ 7144 h 409575"/>
              <a:gd name="connsiteX0" fmla="*/ 4763 w 214312"/>
              <a:gd name="connsiteY0" fmla="*/ 7144 h 409575"/>
              <a:gd name="connsiteX1" fmla="*/ 88106 w 214312"/>
              <a:gd name="connsiteY1" fmla="*/ 0 h 409575"/>
              <a:gd name="connsiteX2" fmla="*/ 214312 w 214312"/>
              <a:gd name="connsiteY2" fmla="*/ 211931 h 409575"/>
              <a:gd name="connsiteX3" fmla="*/ 104775 w 214312"/>
              <a:gd name="connsiteY3" fmla="*/ 402431 h 409575"/>
              <a:gd name="connsiteX4" fmla="*/ 0 w 214312"/>
              <a:gd name="connsiteY4" fmla="*/ 409575 h 409575"/>
              <a:gd name="connsiteX5" fmla="*/ 126205 w 214312"/>
              <a:gd name="connsiteY5" fmla="*/ 202406 h 409575"/>
              <a:gd name="connsiteX6" fmla="*/ 4763 w 214312"/>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312" h="409575">
                <a:moveTo>
                  <a:pt x="4763" y="7144"/>
                </a:moveTo>
                <a:lnTo>
                  <a:pt x="88106" y="0"/>
                </a:lnTo>
                <a:lnTo>
                  <a:pt x="214312" y="211931"/>
                </a:lnTo>
                <a:cubicBezTo>
                  <a:pt x="183752" y="270272"/>
                  <a:pt x="141287" y="338931"/>
                  <a:pt x="104775" y="402431"/>
                </a:cubicBezTo>
                <a:lnTo>
                  <a:pt x="0" y="409575"/>
                </a:lnTo>
                <a:lnTo>
                  <a:pt x="126205" y="202406"/>
                </a:lnTo>
                <a:lnTo>
                  <a:pt x="4763" y="7144"/>
                </a:lnTo>
                <a:close/>
              </a:path>
            </a:pathLst>
          </a:custGeom>
          <a:gradFill flip="none" rotWithShape="1">
            <a:gsLst>
              <a:gs pos="0">
                <a:schemeClr val="tx1">
                  <a:lumMod val="85000"/>
                  <a:lumOff val="15000"/>
                </a:schemeClr>
              </a:gs>
              <a:gs pos="100000">
                <a:schemeClr val="bg1">
                  <a:lumMod val="85000"/>
                </a:schemeClr>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37" name="Picture 2" descr="C:\Documents and Settings\jaewook\Desktop\Eng\그림1.png">
            <a:extLst>
              <a:ext uri="{FF2B5EF4-FFF2-40B4-BE49-F238E27FC236}">
                <a16:creationId xmlns:a16="http://schemas.microsoft.com/office/drawing/2014/main" id="{F200B3A8-EC1B-4B82-9A85-DA1F5708BE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927273">
            <a:off x="6446772" y="1885374"/>
            <a:ext cx="2503487"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 descr="C:\Documents and Settings\jaewook\Desktop\Eng\그림1.png">
            <a:extLst>
              <a:ext uri="{FF2B5EF4-FFF2-40B4-BE49-F238E27FC236}">
                <a16:creationId xmlns:a16="http://schemas.microsoft.com/office/drawing/2014/main" id="{EBAB2532-E46D-445D-83B5-2C37058C7C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927273">
            <a:off x="6397559" y="1842511"/>
            <a:ext cx="25050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Freeform 22">
            <a:extLst>
              <a:ext uri="{FF2B5EF4-FFF2-40B4-BE49-F238E27FC236}">
                <a16:creationId xmlns:a16="http://schemas.microsoft.com/office/drawing/2014/main" id="{D80467FB-6FD3-4BC3-A1BB-6774DECF0773}"/>
              </a:ext>
            </a:extLst>
          </p:cNvPr>
          <p:cNvSpPr/>
          <p:nvPr/>
        </p:nvSpPr>
        <p:spPr>
          <a:xfrm rot="18927273">
            <a:off x="6595997" y="1767899"/>
            <a:ext cx="2338387" cy="566737"/>
          </a:xfrm>
          <a:custGeom>
            <a:avLst/>
            <a:gdLst>
              <a:gd name="connsiteX0" fmla="*/ 50800 w 2178050"/>
              <a:gd name="connsiteY0" fmla="*/ 0 h 482600"/>
              <a:gd name="connsiteX1" fmla="*/ 98425 w 2178050"/>
              <a:gd name="connsiteY1" fmla="*/ 88900 h 482600"/>
              <a:gd name="connsiteX2" fmla="*/ 2105025 w 2178050"/>
              <a:gd name="connsiteY2" fmla="*/ 63500 h 482600"/>
              <a:gd name="connsiteX3" fmla="*/ 2139950 w 2178050"/>
              <a:gd name="connsiteY3" fmla="*/ 12700 h 482600"/>
              <a:gd name="connsiteX4" fmla="*/ 2178050 w 2178050"/>
              <a:gd name="connsiteY4" fmla="*/ 63500 h 482600"/>
              <a:gd name="connsiteX5" fmla="*/ 2178050 w 2178050"/>
              <a:gd name="connsiteY5" fmla="*/ 409575 h 482600"/>
              <a:gd name="connsiteX6" fmla="*/ 2070100 w 2178050"/>
              <a:gd name="connsiteY6" fmla="*/ 473075 h 482600"/>
              <a:gd name="connsiteX7" fmla="*/ 114300 w 2178050"/>
              <a:gd name="connsiteY7" fmla="*/ 482600 h 482600"/>
              <a:gd name="connsiteX8" fmla="*/ 0 w 2178050"/>
              <a:gd name="connsiteY8" fmla="*/ 428625 h 482600"/>
              <a:gd name="connsiteX9" fmla="*/ 0 w 2178050"/>
              <a:gd name="connsiteY9" fmla="*/ 76200 h 482600"/>
              <a:gd name="connsiteX10" fmla="*/ 50800 w 2178050"/>
              <a:gd name="connsiteY10" fmla="*/ 0 h 482600"/>
              <a:gd name="connsiteX0" fmla="*/ 50800 w 2178050"/>
              <a:gd name="connsiteY0" fmla="*/ 382 h 482982"/>
              <a:gd name="connsiteX1" fmla="*/ 98425 w 2178050"/>
              <a:gd name="connsiteY1" fmla="*/ 89282 h 482982"/>
              <a:gd name="connsiteX2" fmla="*/ 2105025 w 2178050"/>
              <a:gd name="connsiteY2" fmla="*/ 63882 h 482982"/>
              <a:gd name="connsiteX3" fmla="*/ 2139950 w 2178050"/>
              <a:gd name="connsiteY3" fmla="*/ 13082 h 482982"/>
              <a:gd name="connsiteX4" fmla="*/ 2178050 w 2178050"/>
              <a:gd name="connsiteY4" fmla="*/ 63882 h 482982"/>
              <a:gd name="connsiteX5" fmla="*/ 2178050 w 2178050"/>
              <a:gd name="connsiteY5" fmla="*/ 409957 h 482982"/>
              <a:gd name="connsiteX6" fmla="*/ 2070100 w 2178050"/>
              <a:gd name="connsiteY6" fmla="*/ 473457 h 482982"/>
              <a:gd name="connsiteX7" fmla="*/ 114300 w 2178050"/>
              <a:gd name="connsiteY7" fmla="*/ 482982 h 482982"/>
              <a:gd name="connsiteX8" fmla="*/ 0 w 2178050"/>
              <a:gd name="connsiteY8" fmla="*/ 429007 h 482982"/>
              <a:gd name="connsiteX9" fmla="*/ 0 w 2178050"/>
              <a:gd name="connsiteY9" fmla="*/ 76582 h 482982"/>
              <a:gd name="connsiteX10" fmla="*/ 50800 w 2178050"/>
              <a:gd name="connsiteY10" fmla="*/ 382 h 482982"/>
              <a:gd name="connsiteX0" fmla="*/ 52928 w 2180178"/>
              <a:gd name="connsiteY0" fmla="*/ 414 h 483014"/>
              <a:gd name="connsiteX1" fmla="*/ 100553 w 2180178"/>
              <a:gd name="connsiteY1" fmla="*/ 89314 h 483014"/>
              <a:gd name="connsiteX2" fmla="*/ 2107153 w 2180178"/>
              <a:gd name="connsiteY2" fmla="*/ 63914 h 483014"/>
              <a:gd name="connsiteX3" fmla="*/ 2142078 w 2180178"/>
              <a:gd name="connsiteY3" fmla="*/ 13114 h 483014"/>
              <a:gd name="connsiteX4" fmla="*/ 2180178 w 2180178"/>
              <a:gd name="connsiteY4" fmla="*/ 63914 h 483014"/>
              <a:gd name="connsiteX5" fmla="*/ 2180178 w 2180178"/>
              <a:gd name="connsiteY5" fmla="*/ 409989 h 483014"/>
              <a:gd name="connsiteX6" fmla="*/ 2072228 w 2180178"/>
              <a:gd name="connsiteY6" fmla="*/ 473489 h 483014"/>
              <a:gd name="connsiteX7" fmla="*/ 116428 w 2180178"/>
              <a:gd name="connsiteY7" fmla="*/ 483014 h 483014"/>
              <a:gd name="connsiteX8" fmla="*/ 2128 w 2180178"/>
              <a:gd name="connsiteY8" fmla="*/ 429039 h 483014"/>
              <a:gd name="connsiteX9" fmla="*/ 2128 w 2180178"/>
              <a:gd name="connsiteY9" fmla="*/ 76614 h 483014"/>
              <a:gd name="connsiteX10" fmla="*/ 52928 w 2180178"/>
              <a:gd name="connsiteY10" fmla="*/ 414 h 483014"/>
              <a:gd name="connsiteX0" fmla="*/ 52928 w 2180178"/>
              <a:gd name="connsiteY0" fmla="*/ 414 h 483014"/>
              <a:gd name="connsiteX1" fmla="*/ 100553 w 2180178"/>
              <a:gd name="connsiteY1" fmla="*/ 89314 h 483014"/>
              <a:gd name="connsiteX2" fmla="*/ 2107153 w 2180178"/>
              <a:gd name="connsiteY2" fmla="*/ 63914 h 483014"/>
              <a:gd name="connsiteX3" fmla="*/ 2142078 w 2180178"/>
              <a:gd name="connsiteY3" fmla="*/ 13114 h 483014"/>
              <a:gd name="connsiteX4" fmla="*/ 2180178 w 2180178"/>
              <a:gd name="connsiteY4" fmla="*/ 63914 h 483014"/>
              <a:gd name="connsiteX5" fmla="*/ 2180178 w 2180178"/>
              <a:gd name="connsiteY5" fmla="*/ 409989 h 483014"/>
              <a:gd name="connsiteX6" fmla="*/ 2072228 w 2180178"/>
              <a:gd name="connsiteY6" fmla="*/ 473489 h 483014"/>
              <a:gd name="connsiteX7" fmla="*/ 116428 w 2180178"/>
              <a:gd name="connsiteY7" fmla="*/ 483014 h 483014"/>
              <a:gd name="connsiteX8" fmla="*/ 2128 w 2180178"/>
              <a:gd name="connsiteY8" fmla="*/ 429039 h 483014"/>
              <a:gd name="connsiteX9" fmla="*/ 2128 w 2180178"/>
              <a:gd name="connsiteY9" fmla="*/ 76614 h 483014"/>
              <a:gd name="connsiteX10" fmla="*/ 52928 w 2180178"/>
              <a:gd name="connsiteY10" fmla="*/ 414 h 483014"/>
              <a:gd name="connsiteX0" fmla="*/ 52928 w 2180178"/>
              <a:gd name="connsiteY0" fmla="*/ 414 h 483014"/>
              <a:gd name="connsiteX1" fmla="*/ 100553 w 2180178"/>
              <a:gd name="connsiteY1" fmla="*/ 89314 h 483014"/>
              <a:gd name="connsiteX2" fmla="*/ 2107153 w 2180178"/>
              <a:gd name="connsiteY2" fmla="*/ 63914 h 483014"/>
              <a:gd name="connsiteX3" fmla="*/ 2142078 w 2180178"/>
              <a:gd name="connsiteY3" fmla="*/ 13114 h 483014"/>
              <a:gd name="connsiteX4" fmla="*/ 2180178 w 2180178"/>
              <a:gd name="connsiteY4" fmla="*/ 63914 h 483014"/>
              <a:gd name="connsiteX5" fmla="*/ 2180178 w 2180178"/>
              <a:gd name="connsiteY5" fmla="*/ 409989 h 483014"/>
              <a:gd name="connsiteX6" fmla="*/ 2072228 w 2180178"/>
              <a:gd name="connsiteY6" fmla="*/ 473489 h 483014"/>
              <a:gd name="connsiteX7" fmla="*/ 116428 w 2180178"/>
              <a:gd name="connsiteY7" fmla="*/ 483014 h 483014"/>
              <a:gd name="connsiteX8" fmla="*/ 2128 w 2180178"/>
              <a:gd name="connsiteY8" fmla="*/ 429039 h 483014"/>
              <a:gd name="connsiteX9" fmla="*/ 2128 w 2180178"/>
              <a:gd name="connsiteY9" fmla="*/ 76614 h 483014"/>
              <a:gd name="connsiteX10" fmla="*/ 52928 w 2180178"/>
              <a:gd name="connsiteY10" fmla="*/ 414 h 483014"/>
              <a:gd name="connsiteX0" fmla="*/ 51912 w 2179162"/>
              <a:gd name="connsiteY0" fmla="*/ 0 h 482600"/>
              <a:gd name="connsiteX1" fmla="*/ 99537 w 2179162"/>
              <a:gd name="connsiteY1" fmla="*/ 88900 h 482600"/>
              <a:gd name="connsiteX2" fmla="*/ 2106137 w 2179162"/>
              <a:gd name="connsiteY2" fmla="*/ 63500 h 482600"/>
              <a:gd name="connsiteX3" fmla="*/ 2141062 w 2179162"/>
              <a:gd name="connsiteY3" fmla="*/ 12700 h 482600"/>
              <a:gd name="connsiteX4" fmla="*/ 2179162 w 2179162"/>
              <a:gd name="connsiteY4" fmla="*/ 63500 h 482600"/>
              <a:gd name="connsiteX5" fmla="*/ 2179162 w 2179162"/>
              <a:gd name="connsiteY5" fmla="*/ 409575 h 482600"/>
              <a:gd name="connsiteX6" fmla="*/ 2071212 w 2179162"/>
              <a:gd name="connsiteY6" fmla="*/ 473075 h 482600"/>
              <a:gd name="connsiteX7" fmla="*/ 115412 w 2179162"/>
              <a:gd name="connsiteY7" fmla="*/ 482600 h 482600"/>
              <a:gd name="connsiteX8" fmla="*/ 1112 w 2179162"/>
              <a:gd name="connsiteY8" fmla="*/ 428625 h 482600"/>
              <a:gd name="connsiteX9" fmla="*/ 1112 w 2179162"/>
              <a:gd name="connsiteY9" fmla="*/ 76200 h 482600"/>
              <a:gd name="connsiteX10" fmla="*/ 51912 w 2179162"/>
              <a:gd name="connsiteY10" fmla="*/ 0 h 482600"/>
              <a:gd name="connsiteX0" fmla="*/ 51912 w 2179162"/>
              <a:gd name="connsiteY0" fmla="*/ 0 h 482600"/>
              <a:gd name="connsiteX1" fmla="*/ 99537 w 2179162"/>
              <a:gd name="connsiteY1" fmla="*/ 88900 h 482600"/>
              <a:gd name="connsiteX2" fmla="*/ 2106137 w 2179162"/>
              <a:gd name="connsiteY2" fmla="*/ 63500 h 482600"/>
              <a:gd name="connsiteX3" fmla="*/ 2141062 w 2179162"/>
              <a:gd name="connsiteY3" fmla="*/ 12700 h 482600"/>
              <a:gd name="connsiteX4" fmla="*/ 2179162 w 2179162"/>
              <a:gd name="connsiteY4" fmla="*/ 63500 h 482600"/>
              <a:gd name="connsiteX5" fmla="*/ 2179162 w 2179162"/>
              <a:gd name="connsiteY5" fmla="*/ 409575 h 482600"/>
              <a:gd name="connsiteX6" fmla="*/ 2071212 w 2179162"/>
              <a:gd name="connsiteY6" fmla="*/ 473075 h 482600"/>
              <a:gd name="connsiteX7" fmla="*/ 115412 w 2179162"/>
              <a:gd name="connsiteY7" fmla="*/ 482600 h 482600"/>
              <a:gd name="connsiteX8" fmla="*/ 1112 w 2179162"/>
              <a:gd name="connsiteY8" fmla="*/ 428625 h 482600"/>
              <a:gd name="connsiteX9" fmla="*/ 1112 w 2179162"/>
              <a:gd name="connsiteY9" fmla="*/ 76200 h 482600"/>
              <a:gd name="connsiteX10" fmla="*/ 51912 w 2179162"/>
              <a:gd name="connsiteY10" fmla="*/ 0 h 482600"/>
              <a:gd name="connsiteX0" fmla="*/ 51912 w 2179162"/>
              <a:gd name="connsiteY0" fmla="*/ 0 h 482600"/>
              <a:gd name="connsiteX1" fmla="*/ 99537 w 2179162"/>
              <a:gd name="connsiteY1" fmla="*/ 88900 h 482600"/>
              <a:gd name="connsiteX2" fmla="*/ 2106137 w 2179162"/>
              <a:gd name="connsiteY2" fmla="*/ 63500 h 482600"/>
              <a:gd name="connsiteX3" fmla="*/ 2141062 w 2179162"/>
              <a:gd name="connsiteY3" fmla="*/ 12700 h 482600"/>
              <a:gd name="connsiteX4" fmla="*/ 2179162 w 2179162"/>
              <a:gd name="connsiteY4" fmla="*/ 63500 h 482600"/>
              <a:gd name="connsiteX5" fmla="*/ 2179162 w 2179162"/>
              <a:gd name="connsiteY5" fmla="*/ 409575 h 482600"/>
              <a:gd name="connsiteX6" fmla="*/ 2071212 w 2179162"/>
              <a:gd name="connsiteY6" fmla="*/ 473075 h 482600"/>
              <a:gd name="connsiteX7" fmla="*/ 115412 w 2179162"/>
              <a:gd name="connsiteY7" fmla="*/ 482600 h 482600"/>
              <a:gd name="connsiteX8" fmla="*/ 1112 w 2179162"/>
              <a:gd name="connsiteY8" fmla="*/ 428625 h 482600"/>
              <a:gd name="connsiteX9" fmla="*/ 1112 w 2179162"/>
              <a:gd name="connsiteY9" fmla="*/ 76200 h 482600"/>
              <a:gd name="connsiteX10" fmla="*/ 51912 w 2179162"/>
              <a:gd name="connsiteY10" fmla="*/ 0 h 482600"/>
              <a:gd name="connsiteX0" fmla="*/ 51912 w 2179162"/>
              <a:gd name="connsiteY0" fmla="*/ 0 h 482600"/>
              <a:gd name="connsiteX1" fmla="*/ 99537 w 2179162"/>
              <a:gd name="connsiteY1" fmla="*/ 88900 h 482600"/>
              <a:gd name="connsiteX2" fmla="*/ 2106137 w 2179162"/>
              <a:gd name="connsiteY2" fmla="*/ 63500 h 482600"/>
              <a:gd name="connsiteX3" fmla="*/ 2141062 w 2179162"/>
              <a:gd name="connsiteY3" fmla="*/ 12700 h 482600"/>
              <a:gd name="connsiteX4" fmla="*/ 2179162 w 2179162"/>
              <a:gd name="connsiteY4" fmla="*/ 63500 h 482600"/>
              <a:gd name="connsiteX5" fmla="*/ 2179162 w 2179162"/>
              <a:gd name="connsiteY5" fmla="*/ 409575 h 482600"/>
              <a:gd name="connsiteX6" fmla="*/ 2071212 w 2179162"/>
              <a:gd name="connsiteY6" fmla="*/ 473075 h 482600"/>
              <a:gd name="connsiteX7" fmla="*/ 115412 w 2179162"/>
              <a:gd name="connsiteY7" fmla="*/ 482600 h 482600"/>
              <a:gd name="connsiteX8" fmla="*/ 1112 w 2179162"/>
              <a:gd name="connsiteY8" fmla="*/ 428625 h 482600"/>
              <a:gd name="connsiteX9" fmla="*/ 1112 w 2179162"/>
              <a:gd name="connsiteY9" fmla="*/ 76200 h 482600"/>
              <a:gd name="connsiteX10" fmla="*/ 51912 w 2179162"/>
              <a:gd name="connsiteY10" fmla="*/ 0 h 482600"/>
              <a:gd name="connsiteX0" fmla="*/ 51912 w 2179162"/>
              <a:gd name="connsiteY0" fmla="*/ 0 h 482600"/>
              <a:gd name="connsiteX1" fmla="*/ 99537 w 2179162"/>
              <a:gd name="connsiteY1" fmla="*/ 88900 h 482600"/>
              <a:gd name="connsiteX2" fmla="*/ 2106137 w 2179162"/>
              <a:gd name="connsiteY2" fmla="*/ 63500 h 482600"/>
              <a:gd name="connsiteX3" fmla="*/ 2141062 w 2179162"/>
              <a:gd name="connsiteY3" fmla="*/ 12700 h 482600"/>
              <a:gd name="connsiteX4" fmla="*/ 2179162 w 2179162"/>
              <a:gd name="connsiteY4" fmla="*/ 63500 h 482600"/>
              <a:gd name="connsiteX5" fmla="*/ 2179162 w 2179162"/>
              <a:gd name="connsiteY5" fmla="*/ 409575 h 482600"/>
              <a:gd name="connsiteX6" fmla="*/ 2071212 w 2179162"/>
              <a:gd name="connsiteY6" fmla="*/ 473075 h 482600"/>
              <a:gd name="connsiteX7" fmla="*/ 115412 w 2179162"/>
              <a:gd name="connsiteY7" fmla="*/ 482600 h 482600"/>
              <a:gd name="connsiteX8" fmla="*/ 1112 w 2179162"/>
              <a:gd name="connsiteY8" fmla="*/ 428625 h 482600"/>
              <a:gd name="connsiteX9" fmla="*/ 1112 w 2179162"/>
              <a:gd name="connsiteY9" fmla="*/ 76200 h 482600"/>
              <a:gd name="connsiteX10" fmla="*/ 51912 w 2179162"/>
              <a:gd name="connsiteY10" fmla="*/ 0 h 482600"/>
              <a:gd name="connsiteX0" fmla="*/ 51912 w 2179162"/>
              <a:gd name="connsiteY0" fmla="*/ 0 h 482600"/>
              <a:gd name="connsiteX1" fmla="*/ 99537 w 2179162"/>
              <a:gd name="connsiteY1" fmla="*/ 88900 h 482600"/>
              <a:gd name="connsiteX2" fmla="*/ 2106137 w 2179162"/>
              <a:gd name="connsiteY2" fmla="*/ 63500 h 482600"/>
              <a:gd name="connsiteX3" fmla="*/ 2141062 w 2179162"/>
              <a:gd name="connsiteY3" fmla="*/ 12700 h 482600"/>
              <a:gd name="connsiteX4" fmla="*/ 2179162 w 2179162"/>
              <a:gd name="connsiteY4" fmla="*/ 63500 h 482600"/>
              <a:gd name="connsiteX5" fmla="*/ 2179162 w 2179162"/>
              <a:gd name="connsiteY5" fmla="*/ 409575 h 482600"/>
              <a:gd name="connsiteX6" fmla="*/ 2071212 w 2179162"/>
              <a:gd name="connsiteY6" fmla="*/ 473075 h 482600"/>
              <a:gd name="connsiteX7" fmla="*/ 115412 w 2179162"/>
              <a:gd name="connsiteY7" fmla="*/ 482600 h 482600"/>
              <a:gd name="connsiteX8" fmla="*/ 1112 w 2179162"/>
              <a:gd name="connsiteY8" fmla="*/ 428625 h 482600"/>
              <a:gd name="connsiteX9" fmla="*/ 1112 w 2179162"/>
              <a:gd name="connsiteY9" fmla="*/ 76200 h 482600"/>
              <a:gd name="connsiteX10" fmla="*/ 51912 w 2179162"/>
              <a:gd name="connsiteY10" fmla="*/ 0 h 482600"/>
              <a:gd name="connsiteX0" fmla="*/ 51912 w 2179162"/>
              <a:gd name="connsiteY0" fmla="*/ 0 h 482600"/>
              <a:gd name="connsiteX1" fmla="*/ 99537 w 2179162"/>
              <a:gd name="connsiteY1" fmla="*/ 88900 h 482600"/>
              <a:gd name="connsiteX2" fmla="*/ 2106137 w 2179162"/>
              <a:gd name="connsiteY2" fmla="*/ 63500 h 482600"/>
              <a:gd name="connsiteX3" fmla="*/ 2141062 w 2179162"/>
              <a:gd name="connsiteY3" fmla="*/ 12700 h 482600"/>
              <a:gd name="connsiteX4" fmla="*/ 2179162 w 2179162"/>
              <a:gd name="connsiteY4" fmla="*/ 63500 h 482600"/>
              <a:gd name="connsiteX5" fmla="*/ 2179162 w 2179162"/>
              <a:gd name="connsiteY5" fmla="*/ 409575 h 482600"/>
              <a:gd name="connsiteX6" fmla="*/ 2071212 w 2179162"/>
              <a:gd name="connsiteY6" fmla="*/ 473075 h 482600"/>
              <a:gd name="connsiteX7" fmla="*/ 115412 w 2179162"/>
              <a:gd name="connsiteY7" fmla="*/ 482600 h 482600"/>
              <a:gd name="connsiteX8" fmla="*/ 1112 w 2179162"/>
              <a:gd name="connsiteY8" fmla="*/ 428625 h 482600"/>
              <a:gd name="connsiteX9" fmla="*/ 1112 w 2179162"/>
              <a:gd name="connsiteY9" fmla="*/ 76200 h 482600"/>
              <a:gd name="connsiteX10" fmla="*/ 51912 w 2179162"/>
              <a:gd name="connsiteY10" fmla="*/ 0 h 482600"/>
              <a:gd name="connsiteX0" fmla="*/ 51912 w 2179162"/>
              <a:gd name="connsiteY0" fmla="*/ 0 h 482600"/>
              <a:gd name="connsiteX1" fmla="*/ 99537 w 2179162"/>
              <a:gd name="connsiteY1" fmla="*/ 88900 h 482600"/>
              <a:gd name="connsiteX2" fmla="*/ 2106137 w 2179162"/>
              <a:gd name="connsiteY2" fmla="*/ 63500 h 482600"/>
              <a:gd name="connsiteX3" fmla="*/ 2141062 w 2179162"/>
              <a:gd name="connsiteY3" fmla="*/ 12700 h 482600"/>
              <a:gd name="connsiteX4" fmla="*/ 2179162 w 2179162"/>
              <a:gd name="connsiteY4" fmla="*/ 63500 h 482600"/>
              <a:gd name="connsiteX5" fmla="*/ 2179162 w 2179162"/>
              <a:gd name="connsiteY5" fmla="*/ 409575 h 482600"/>
              <a:gd name="connsiteX6" fmla="*/ 2071212 w 2179162"/>
              <a:gd name="connsiteY6" fmla="*/ 473075 h 482600"/>
              <a:gd name="connsiteX7" fmla="*/ 115412 w 2179162"/>
              <a:gd name="connsiteY7" fmla="*/ 482600 h 482600"/>
              <a:gd name="connsiteX8" fmla="*/ 1112 w 2179162"/>
              <a:gd name="connsiteY8" fmla="*/ 428625 h 482600"/>
              <a:gd name="connsiteX9" fmla="*/ 1112 w 2179162"/>
              <a:gd name="connsiteY9" fmla="*/ 76200 h 482600"/>
              <a:gd name="connsiteX10" fmla="*/ 51912 w 2179162"/>
              <a:gd name="connsiteY10" fmla="*/ 0 h 482600"/>
              <a:gd name="connsiteX0" fmla="*/ 51912 w 2179162"/>
              <a:gd name="connsiteY0" fmla="*/ 0 h 482600"/>
              <a:gd name="connsiteX1" fmla="*/ 99537 w 2179162"/>
              <a:gd name="connsiteY1" fmla="*/ 88900 h 482600"/>
              <a:gd name="connsiteX2" fmla="*/ 2106137 w 2179162"/>
              <a:gd name="connsiteY2" fmla="*/ 63500 h 482600"/>
              <a:gd name="connsiteX3" fmla="*/ 2141062 w 2179162"/>
              <a:gd name="connsiteY3" fmla="*/ 12700 h 482600"/>
              <a:gd name="connsiteX4" fmla="*/ 2179162 w 2179162"/>
              <a:gd name="connsiteY4" fmla="*/ 63500 h 482600"/>
              <a:gd name="connsiteX5" fmla="*/ 2179162 w 2179162"/>
              <a:gd name="connsiteY5" fmla="*/ 409575 h 482600"/>
              <a:gd name="connsiteX6" fmla="*/ 2071212 w 2179162"/>
              <a:gd name="connsiteY6" fmla="*/ 473075 h 482600"/>
              <a:gd name="connsiteX7" fmla="*/ 115412 w 2179162"/>
              <a:gd name="connsiteY7" fmla="*/ 482600 h 482600"/>
              <a:gd name="connsiteX8" fmla="*/ 1112 w 2179162"/>
              <a:gd name="connsiteY8" fmla="*/ 428625 h 482600"/>
              <a:gd name="connsiteX9" fmla="*/ 1112 w 2179162"/>
              <a:gd name="connsiteY9" fmla="*/ 76200 h 482600"/>
              <a:gd name="connsiteX10" fmla="*/ 51912 w 2179162"/>
              <a:gd name="connsiteY10" fmla="*/ 0 h 482600"/>
              <a:gd name="connsiteX0" fmla="*/ 51912 w 2179352"/>
              <a:gd name="connsiteY0" fmla="*/ 0 h 482600"/>
              <a:gd name="connsiteX1" fmla="*/ 99537 w 2179352"/>
              <a:gd name="connsiteY1" fmla="*/ 88900 h 482600"/>
              <a:gd name="connsiteX2" fmla="*/ 2106137 w 2179352"/>
              <a:gd name="connsiteY2" fmla="*/ 63500 h 482600"/>
              <a:gd name="connsiteX3" fmla="*/ 2141062 w 2179352"/>
              <a:gd name="connsiteY3" fmla="*/ 12700 h 482600"/>
              <a:gd name="connsiteX4" fmla="*/ 2179162 w 2179352"/>
              <a:gd name="connsiteY4" fmla="*/ 63500 h 482600"/>
              <a:gd name="connsiteX5" fmla="*/ 2179162 w 2179352"/>
              <a:gd name="connsiteY5" fmla="*/ 409575 h 482600"/>
              <a:gd name="connsiteX6" fmla="*/ 2071212 w 2179352"/>
              <a:gd name="connsiteY6" fmla="*/ 473075 h 482600"/>
              <a:gd name="connsiteX7" fmla="*/ 115412 w 2179352"/>
              <a:gd name="connsiteY7" fmla="*/ 482600 h 482600"/>
              <a:gd name="connsiteX8" fmla="*/ 1112 w 2179352"/>
              <a:gd name="connsiteY8" fmla="*/ 428625 h 482600"/>
              <a:gd name="connsiteX9" fmla="*/ 1112 w 2179352"/>
              <a:gd name="connsiteY9" fmla="*/ 76200 h 482600"/>
              <a:gd name="connsiteX10" fmla="*/ 51912 w 2179352"/>
              <a:gd name="connsiteY10" fmla="*/ 0 h 482600"/>
              <a:gd name="connsiteX0" fmla="*/ 51912 w 2179384"/>
              <a:gd name="connsiteY0" fmla="*/ 0 h 482600"/>
              <a:gd name="connsiteX1" fmla="*/ 99537 w 2179384"/>
              <a:gd name="connsiteY1" fmla="*/ 88900 h 482600"/>
              <a:gd name="connsiteX2" fmla="*/ 2106137 w 2179384"/>
              <a:gd name="connsiteY2" fmla="*/ 63500 h 482600"/>
              <a:gd name="connsiteX3" fmla="*/ 2141062 w 2179384"/>
              <a:gd name="connsiteY3" fmla="*/ 12700 h 482600"/>
              <a:gd name="connsiteX4" fmla="*/ 2179162 w 2179384"/>
              <a:gd name="connsiteY4" fmla="*/ 63500 h 482600"/>
              <a:gd name="connsiteX5" fmla="*/ 2179162 w 2179384"/>
              <a:gd name="connsiteY5" fmla="*/ 409575 h 482600"/>
              <a:gd name="connsiteX6" fmla="*/ 2071212 w 2179384"/>
              <a:gd name="connsiteY6" fmla="*/ 473075 h 482600"/>
              <a:gd name="connsiteX7" fmla="*/ 115412 w 2179384"/>
              <a:gd name="connsiteY7" fmla="*/ 482600 h 482600"/>
              <a:gd name="connsiteX8" fmla="*/ 1112 w 2179384"/>
              <a:gd name="connsiteY8" fmla="*/ 428625 h 482600"/>
              <a:gd name="connsiteX9" fmla="*/ 1112 w 2179384"/>
              <a:gd name="connsiteY9" fmla="*/ 76200 h 482600"/>
              <a:gd name="connsiteX10" fmla="*/ 51912 w 2179384"/>
              <a:gd name="connsiteY10" fmla="*/ 0 h 482600"/>
              <a:gd name="connsiteX0" fmla="*/ 51912 w 2179384"/>
              <a:gd name="connsiteY0" fmla="*/ 0 h 509163"/>
              <a:gd name="connsiteX1" fmla="*/ 99537 w 2179384"/>
              <a:gd name="connsiteY1" fmla="*/ 88900 h 509163"/>
              <a:gd name="connsiteX2" fmla="*/ 2106137 w 2179384"/>
              <a:gd name="connsiteY2" fmla="*/ 63500 h 509163"/>
              <a:gd name="connsiteX3" fmla="*/ 2141062 w 2179384"/>
              <a:gd name="connsiteY3" fmla="*/ 12700 h 509163"/>
              <a:gd name="connsiteX4" fmla="*/ 2179162 w 2179384"/>
              <a:gd name="connsiteY4" fmla="*/ 63500 h 509163"/>
              <a:gd name="connsiteX5" fmla="*/ 2179162 w 2179384"/>
              <a:gd name="connsiteY5" fmla="*/ 409575 h 509163"/>
              <a:gd name="connsiteX6" fmla="*/ 2071212 w 2179384"/>
              <a:gd name="connsiteY6" fmla="*/ 473075 h 509163"/>
              <a:gd name="connsiteX7" fmla="*/ 115412 w 2179384"/>
              <a:gd name="connsiteY7" fmla="*/ 482600 h 509163"/>
              <a:gd name="connsiteX8" fmla="*/ 1112 w 2179384"/>
              <a:gd name="connsiteY8" fmla="*/ 428625 h 509163"/>
              <a:gd name="connsiteX9" fmla="*/ 1112 w 2179384"/>
              <a:gd name="connsiteY9" fmla="*/ 76200 h 509163"/>
              <a:gd name="connsiteX10" fmla="*/ 51912 w 2179384"/>
              <a:gd name="connsiteY10" fmla="*/ 0 h 509163"/>
              <a:gd name="connsiteX0" fmla="*/ 51912 w 2179384"/>
              <a:gd name="connsiteY0" fmla="*/ 0 h 528737"/>
              <a:gd name="connsiteX1" fmla="*/ 99537 w 2179384"/>
              <a:gd name="connsiteY1" fmla="*/ 88900 h 528737"/>
              <a:gd name="connsiteX2" fmla="*/ 2106137 w 2179384"/>
              <a:gd name="connsiteY2" fmla="*/ 63500 h 528737"/>
              <a:gd name="connsiteX3" fmla="*/ 2141062 w 2179384"/>
              <a:gd name="connsiteY3" fmla="*/ 12700 h 528737"/>
              <a:gd name="connsiteX4" fmla="*/ 2179162 w 2179384"/>
              <a:gd name="connsiteY4" fmla="*/ 63500 h 528737"/>
              <a:gd name="connsiteX5" fmla="*/ 2179162 w 2179384"/>
              <a:gd name="connsiteY5" fmla="*/ 409575 h 528737"/>
              <a:gd name="connsiteX6" fmla="*/ 2071212 w 2179384"/>
              <a:gd name="connsiteY6" fmla="*/ 473075 h 528737"/>
              <a:gd name="connsiteX7" fmla="*/ 115412 w 2179384"/>
              <a:gd name="connsiteY7" fmla="*/ 482600 h 528737"/>
              <a:gd name="connsiteX8" fmla="*/ 1112 w 2179384"/>
              <a:gd name="connsiteY8" fmla="*/ 428625 h 528737"/>
              <a:gd name="connsiteX9" fmla="*/ 1112 w 2179384"/>
              <a:gd name="connsiteY9" fmla="*/ 76200 h 528737"/>
              <a:gd name="connsiteX10" fmla="*/ 51912 w 2179384"/>
              <a:gd name="connsiteY10" fmla="*/ 0 h 528737"/>
              <a:gd name="connsiteX0" fmla="*/ 51912 w 2179384"/>
              <a:gd name="connsiteY0" fmla="*/ 0 h 528737"/>
              <a:gd name="connsiteX1" fmla="*/ 99537 w 2179384"/>
              <a:gd name="connsiteY1" fmla="*/ 88900 h 528737"/>
              <a:gd name="connsiteX2" fmla="*/ 2106137 w 2179384"/>
              <a:gd name="connsiteY2" fmla="*/ 63500 h 528737"/>
              <a:gd name="connsiteX3" fmla="*/ 2141062 w 2179384"/>
              <a:gd name="connsiteY3" fmla="*/ 12700 h 528737"/>
              <a:gd name="connsiteX4" fmla="*/ 2179162 w 2179384"/>
              <a:gd name="connsiteY4" fmla="*/ 63500 h 528737"/>
              <a:gd name="connsiteX5" fmla="*/ 2179162 w 2179384"/>
              <a:gd name="connsiteY5" fmla="*/ 409575 h 528737"/>
              <a:gd name="connsiteX6" fmla="*/ 2071212 w 2179384"/>
              <a:gd name="connsiteY6" fmla="*/ 473075 h 528737"/>
              <a:gd name="connsiteX7" fmla="*/ 115412 w 2179384"/>
              <a:gd name="connsiteY7" fmla="*/ 482600 h 528737"/>
              <a:gd name="connsiteX8" fmla="*/ 1112 w 2179384"/>
              <a:gd name="connsiteY8" fmla="*/ 428625 h 528737"/>
              <a:gd name="connsiteX9" fmla="*/ 1112 w 2179384"/>
              <a:gd name="connsiteY9" fmla="*/ 76200 h 528737"/>
              <a:gd name="connsiteX10" fmla="*/ 51912 w 2179384"/>
              <a:gd name="connsiteY10" fmla="*/ 0 h 528737"/>
              <a:gd name="connsiteX0" fmla="*/ 51912 w 2179384"/>
              <a:gd name="connsiteY0" fmla="*/ 0 h 528737"/>
              <a:gd name="connsiteX1" fmla="*/ 99537 w 2179384"/>
              <a:gd name="connsiteY1" fmla="*/ 88900 h 528737"/>
              <a:gd name="connsiteX2" fmla="*/ 2106137 w 2179384"/>
              <a:gd name="connsiteY2" fmla="*/ 63500 h 528737"/>
              <a:gd name="connsiteX3" fmla="*/ 2141062 w 2179384"/>
              <a:gd name="connsiteY3" fmla="*/ 12700 h 528737"/>
              <a:gd name="connsiteX4" fmla="*/ 2179162 w 2179384"/>
              <a:gd name="connsiteY4" fmla="*/ 63500 h 528737"/>
              <a:gd name="connsiteX5" fmla="*/ 2179162 w 2179384"/>
              <a:gd name="connsiteY5" fmla="*/ 409575 h 528737"/>
              <a:gd name="connsiteX6" fmla="*/ 2071212 w 2179384"/>
              <a:gd name="connsiteY6" fmla="*/ 473075 h 528737"/>
              <a:gd name="connsiteX7" fmla="*/ 115412 w 2179384"/>
              <a:gd name="connsiteY7" fmla="*/ 482600 h 528737"/>
              <a:gd name="connsiteX8" fmla="*/ 1112 w 2179384"/>
              <a:gd name="connsiteY8" fmla="*/ 428625 h 528737"/>
              <a:gd name="connsiteX9" fmla="*/ 1112 w 2179384"/>
              <a:gd name="connsiteY9" fmla="*/ 76200 h 528737"/>
              <a:gd name="connsiteX10" fmla="*/ 51912 w 2179384"/>
              <a:gd name="connsiteY10" fmla="*/ 0 h 528737"/>
              <a:gd name="connsiteX0" fmla="*/ 51912 w 2179384"/>
              <a:gd name="connsiteY0" fmla="*/ 0 h 528737"/>
              <a:gd name="connsiteX1" fmla="*/ 99537 w 2179384"/>
              <a:gd name="connsiteY1" fmla="*/ 88900 h 528737"/>
              <a:gd name="connsiteX2" fmla="*/ 2106137 w 2179384"/>
              <a:gd name="connsiteY2" fmla="*/ 63500 h 528737"/>
              <a:gd name="connsiteX3" fmla="*/ 2141062 w 2179384"/>
              <a:gd name="connsiteY3" fmla="*/ 12700 h 528737"/>
              <a:gd name="connsiteX4" fmla="*/ 2179162 w 2179384"/>
              <a:gd name="connsiteY4" fmla="*/ 63500 h 528737"/>
              <a:gd name="connsiteX5" fmla="*/ 2179162 w 2179384"/>
              <a:gd name="connsiteY5" fmla="*/ 409575 h 528737"/>
              <a:gd name="connsiteX6" fmla="*/ 2071212 w 2179384"/>
              <a:gd name="connsiteY6" fmla="*/ 473075 h 528737"/>
              <a:gd name="connsiteX7" fmla="*/ 115412 w 2179384"/>
              <a:gd name="connsiteY7" fmla="*/ 482600 h 528737"/>
              <a:gd name="connsiteX8" fmla="*/ 1112 w 2179384"/>
              <a:gd name="connsiteY8" fmla="*/ 428625 h 528737"/>
              <a:gd name="connsiteX9" fmla="*/ 1112 w 2179384"/>
              <a:gd name="connsiteY9" fmla="*/ 76200 h 528737"/>
              <a:gd name="connsiteX10" fmla="*/ 51912 w 2179384"/>
              <a:gd name="connsiteY10" fmla="*/ 0 h 528737"/>
              <a:gd name="connsiteX0" fmla="*/ 51912 w 2179384"/>
              <a:gd name="connsiteY0" fmla="*/ 0 h 528737"/>
              <a:gd name="connsiteX1" fmla="*/ 99537 w 2179384"/>
              <a:gd name="connsiteY1" fmla="*/ 84138 h 528737"/>
              <a:gd name="connsiteX2" fmla="*/ 2106137 w 2179384"/>
              <a:gd name="connsiteY2" fmla="*/ 63500 h 528737"/>
              <a:gd name="connsiteX3" fmla="*/ 2141062 w 2179384"/>
              <a:gd name="connsiteY3" fmla="*/ 12700 h 528737"/>
              <a:gd name="connsiteX4" fmla="*/ 2179162 w 2179384"/>
              <a:gd name="connsiteY4" fmla="*/ 63500 h 528737"/>
              <a:gd name="connsiteX5" fmla="*/ 2179162 w 2179384"/>
              <a:gd name="connsiteY5" fmla="*/ 409575 h 528737"/>
              <a:gd name="connsiteX6" fmla="*/ 2071212 w 2179384"/>
              <a:gd name="connsiteY6" fmla="*/ 473075 h 528737"/>
              <a:gd name="connsiteX7" fmla="*/ 115412 w 2179384"/>
              <a:gd name="connsiteY7" fmla="*/ 482600 h 528737"/>
              <a:gd name="connsiteX8" fmla="*/ 1112 w 2179384"/>
              <a:gd name="connsiteY8" fmla="*/ 428625 h 528737"/>
              <a:gd name="connsiteX9" fmla="*/ 1112 w 2179384"/>
              <a:gd name="connsiteY9" fmla="*/ 76200 h 528737"/>
              <a:gd name="connsiteX10" fmla="*/ 51912 w 2179384"/>
              <a:gd name="connsiteY10" fmla="*/ 0 h 528737"/>
              <a:gd name="connsiteX0" fmla="*/ 51912 w 2179384"/>
              <a:gd name="connsiteY0" fmla="*/ 0 h 528737"/>
              <a:gd name="connsiteX1" fmla="*/ 99537 w 2179384"/>
              <a:gd name="connsiteY1" fmla="*/ 84138 h 528737"/>
              <a:gd name="connsiteX2" fmla="*/ 2106137 w 2179384"/>
              <a:gd name="connsiteY2" fmla="*/ 63500 h 528737"/>
              <a:gd name="connsiteX3" fmla="*/ 2141062 w 2179384"/>
              <a:gd name="connsiteY3" fmla="*/ 12700 h 528737"/>
              <a:gd name="connsiteX4" fmla="*/ 2179162 w 2179384"/>
              <a:gd name="connsiteY4" fmla="*/ 63500 h 528737"/>
              <a:gd name="connsiteX5" fmla="*/ 2179162 w 2179384"/>
              <a:gd name="connsiteY5" fmla="*/ 409575 h 528737"/>
              <a:gd name="connsiteX6" fmla="*/ 2071212 w 2179384"/>
              <a:gd name="connsiteY6" fmla="*/ 473075 h 528737"/>
              <a:gd name="connsiteX7" fmla="*/ 115412 w 2179384"/>
              <a:gd name="connsiteY7" fmla="*/ 482600 h 528737"/>
              <a:gd name="connsiteX8" fmla="*/ 1112 w 2179384"/>
              <a:gd name="connsiteY8" fmla="*/ 428625 h 528737"/>
              <a:gd name="connsiteX9" fmla="*/ 1112 w 2179384"/>
              <a:gd name="connsiteY9" fmla="*/ 76200 h 528737"/>
              <a:gd name="connsiteX10" fmla="*/ 51912 w 2179384"/>
              <a:gd name="connsiteY10" fmla="*/ 0 h 528737"/>
              <a:gd name="connsiteX0" fmla="*/ 53181 w 2180653"/>
              <a:gd name="connsiteY0" fmla="*/ 0 h 528737"/>
              <a:gd name="connsiteX1" fmla="*/ 100806 w 2180653"/>
              <a:gd name="connsiteY1" fmla="*/ 84138 h 528737"/>
              <a:gd name="connsiteX2" fmla="*/ 2107406 w 2180653"/>
              <a:gd name="connsiteY2" fmla="*/ 63500 h 528737"/>
              <a:gd name="connsiteX3" fmla="*/ 2142331 w 2180653"/>
              <a:gd name="connsiteY3" fmla="*/ 12700 h 528737"/>
              <a:gd name="connsiteX4" fmla="*/ 2180431 w 2180653"/>
              <a:gd name="connsiteY4" fmla="*/ 63500 h 528737"/>
              <a:gd name="connsiteX5" fmla="*/ 2180431 w 2180653"/>
              <a:gd name="connsiteY5" fmla="*/ 409575 h 528737"/>
              <a:gd name="connsiteX6" fmla="*/ 2072481 w 2180653"/>
              <a:gd name="connsiteY6" fmla="*/ 473075 h 528737"/>
              <a:gd name="connsiteX7" fmla="*/ 116681 w 2180653"/>
              <a:gd name="connsiteY7" fmla="*/ 482600 h 528737"/>
              <a:gd name="connsiteX8" fmla="*/ 0 w 2180653"/>
              <a:gd name="connsiteY8" fmla="*/ 419100 h 528737"/>
              <a:gd name="connsiteX9" fmla="*/ 2381 w 2180653"/>
              <a:gd name="connsiteY9" fmla="*/ 76200 h 528737"/>
              <a:gd name="connsiteX10" fmla="*/ 53181 w 2180653"/>
              <a:gd name="connsiteY10" fmla="*/ 0 h 528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0653" h="528737">
                <a:moveTo>
                  <a:pt x="53181" y="0"/>
                </a:moveTo>
                <a:cubicBezTo>
                  <a:pt x="-19050" y="41540"/>
                  <a:pt x="58737" y="80699"/>
                  <a:pt x="100806" y="84138"/>
                </a:cubicBezTo>
                <a:cubicBezTo>
                  <a:pt x="750623" y="156633"/>
                  <a:pt x="1500452" y="133880"/>
                  <a:pt x="2107406" y="63500"/>
                </a:cubicBezTo>
                <a:cubicBezTo>
                  <a:pt x="2135717" y="53711"/>
                  <a:pt x="2199745" y="43920"/>
                  <a:pt x="2142331" y="12700"/>
                </a:cubicBezTo>
                <a:cubicBezTo>
                  <a:pt x="2188369" y="17727"/>
                  <a:pt x="2179638" y="46567"/>
                  <a:pt x="2180431" y="63500"/>
                </a:cubicBezTo>
                <a:lnTo>
                  <a:pt x="2180431" y="409575"/>
                </a:lnTo>
                <a:cubicBezTo>
                  <a:pt x="2184929" y="464080"/>
                  <a:pt x="2120370" y="466195"/>
                  <a:pt x="2072481" y="473075"/>
                </a:cubicBezTo>
                <a:cubicBezTo>
                  <a:pt x="1413404" y="550069"/>
                  <a:pt x="578114" y="541338"/>
                  <a:pt x="116681" y="482600"/>
                </a:cubicBezTo>
                <a:cubicBezTo>
                  <a:pt x="38100" y="471752"/>
                  <a:pt x="26194" y="456142"/>
                  <a:pt x="0" y="419100"/>
                </a:cubicBezTo>
                <a:cubicBezTo>
                  <a:pt x="794" y="304800"/>
                  <a:pt x="1587" y="190500"/>
                  <a:pt x="2381" y="76200"/>
                </a:cubicBezTo>
                <a:cubicBezTo>
                  <a:pt x="2646" y="46038"/>
                  <a:pt x="-11376" y="11113"/>
                  <a:pt x="53181" y="0"/>
                </a:cubicBezTo>
                <a:close/>
              </a:path>
            </a:pathLst>
          </a:custGeom>
          <a:gradFill flip="none" rotWithShape="1">
            <a:gsLst>
              <a:gs pos="0">
                <a:srgbClr val="37AA0F">
                  <a:lumMod val="40000"/>
                </a:srgbClr>
              </a:gs>
              <a:gs pos="55000">
                <a:srgbClr val="37AA0F">
                  <a:lumMod val="90000"/>
                  <a:lumOff val="10000"/>
                </a:srgbClr>
              </a:gs>
              <a:gs pos="45000">
                <a:srgbClr val="37AA0F">
                  <a:lumMod val="90000"/>
                  <a:lumOff val="10000"/>
                </a:srgbClr>
              </a:gs>
              <a:gs pos="100000">
                <a:srgbClr val="37AA0F">
                  <a:lumMod val="40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3" name="Freeform 23">
            <a:extLst>
              <a:ext uri="{FF2B5EF4-FFF2-40B4-BE49-F238E27FC236}">
                <a16:creationId xmlns:a16="http://schemas.microsoft.com/office/drawing/2014/main" id="{EFF05322-BF68-4957-981E-D1410C7EEC68}"/>
              </a:ext>
            </a:extLst>
          </p:cNvPr>
          <p:cNvSpPr/>
          <p:nvPr/>
        </p:nvSpPr>
        <p:spPr>
          <a:xfrm rot="18927273">
            <a:off x="8205722" y="1342449"/>
            <a:ext cx="228600" cy="438150"/>
          </a:xfrm>
          <a:custGeom>
            <a:avLst/>
            <a:gdLst>
              <a:gd name="connsiteX0" fmla="*/ 11906 w 230981"/>
              <a:gd name="connsiteY0" fmla="*/ 0 h 409575"/>
              <a:gd name="connsiteX1" fmla="*/ 92868 w 230981"/>
              <a:gd name="connsiteY1" fmla="*/ 0 h 409575"/>
              <a:gd name="connsiteX2" fmla="*/ 230981 w 230981"/>
              <a:gd name="connsiteY2" fmla="*/ 197644 h 409575"/>
              <a:gd name="connsiteX3" fmla="*/ 223837 w 230981"/>
              <a:gd name="connsiteY3" fmla="*/ 216694 h 409575"/>
              <a:gd name="connsiteX4" fmla="*/ 114300 w 230981"/>
              <a:gd name="connsiteY4" fmla="*/ 407194 h 409575"/>
              <a:gd name="connsiteX5" fmla="*/ 0 w 230981"/>
              <a:gd name="connsiteY5" fmla="*/ 409575 h 409575"/>
              <a:gd name="connsiteX6" fmla="*/ 130968 w 230981"/>
              <a:gd name="connsiteY6" fmla="*/ 197644 h 409575"/>
              <a:gd name="connsiteX7" fmla="*/ 11906 w 230981"/>
              <a:gd name="connsiteY7" fmla="*/ 0 h 409575"/>
              <a:gd name="connsiteX0" fmla="*/ 11906 w 223837"/>
              <a:gd name="connsiteY0" fmla="*/ 0 h 409575"/>
              <a:gd name="connsiteX1" fmla="*/ 92868 w 223837"/>
              <a:gd name="connsiteY1" fmla="*/ 0 h 409575"/>
              <a:gd name="connsiteX2" fmla="*/ 223837 w 223837"/>
              <a:gd name="connsiteY2" fmla="*/ 216694 h 409575"/>
              <a:gd name="connsiteX3" fmla="*/ 114300 w 223837"/>
              <a:gd name="connsiteY3" fmla="*/ 407194 h 409575"/>
              <a:gd name="connsiteX4" fmla="*/ 0 w 223837"/>
              <a:gd name="connsiteY4" fmla="*/ 409575 h 409575"/>
              <a:gd name="connsiteX5" fmla="*/ 130968 w 223837"/>
              <a:gd name="connsiteY5" fmla="*/ 197644 h 409575"/>
              <a:gd name="connsiteX6" fmla="*/ 11906 w 223837"/>
              <a:gd name="connsiteY6" fmla="*/ 0 h 409575"/>
              <a:gd name="connsiteX0" fmla="*/ 11906 w 223837"/>
              <a:gd name="connsiteY0" fmla="*/ 0 h 409575"/>
              <a:gd name="connsiteX1" fmla="*/ 92868 w 223837"/>
              <a:gd name="connsiteY1" fmla="*/ 0 h 409575"/>
              <a:gd name="connsiteX2" fmla="*/ 223837 w 223837"/>
              <a:gd name="connsiteY2" fmla="*/ 216694 h 409575"/>
              <a:gd name="connsiteX3" fmla="*/ 114300 w 223837"/>
              <a:gd name="connsiteY3" fmla="*/ 407194 h 409575"/>
              <a:gd name="connsiteX4" fmla="*/ 0 w 223837"/>
              <a:gd name="connsiteY4" fmla="*/ 409575 h 409575"/>
              <a:gd name="connsiteX5" fmla="*/ 135730 w 223837"/>
              <a:gd name="connsiteY5" fmla="*/ 207169 h 409575"/>
              <a:gd name="connsiteX6" fmla="*/ 11906 w 223837"/>
              <a:gd name="connsiteY6" fmla="*/ 0 h 409575"/>
              <a:gd name="connsiteX0" fmla="*/ 2381 w 214312"/>
              <a:gd name="connsiteY0" fmla="*/ 0 h 414338"/>
              <a:gd name="connsiteX1" fmla="*/ 83343 w 214312"/>
              <a:gd name="connsiteY1" fmla="*/ 0 h 414338"/>
              <a:gd name="connsiteX2" fmla="*/ 214312 w 214312"/>
              <a:gd name="connsiteY2" fmla="*/ 216694 h 414338"/>
              <a:gd name="connsiteX3" fmla="*/ 104775 w 214312"/>
              <a:gd name="connsiteY3" fmla="*/ 407194 h 414338"/>
              <a:gd name="connsiteX4" fmla="*/ 0 w 214312"/>
              <a:gd name="connsiteY4" fmla="*/ 414338 h 414338"/>
              <a:gd name="connsiteX5" fmla="*/ 126205 w 214312"/>
              <a:gd name="connsiteY5" fmla="*/ 207169 h 414338"/>
              <a:gd name="connsiteX6" fmla="*/ 2381 w 214312"/>
              <a:gd name="connsiteY6" fmla="*/ 0 h 414338"/>
              <a:gd name="connsiteX0" fmla="*/ 2381 w 214386"/>
              <a:gd name="connsiteY0" fmla="*/ 0 h 414338"/>
              <a:gd name="connsiteX1" fmla="*/ 88106 w 214386"/>
              <a:gd name="connsiteY1" fmla="*/ 0 h 414338"/>
              <a:gd name="connsiteX2" fmla="*/ 214312 w 214386"/>
              <a:gd name="connsiteY2" fmla="*/ 216694 h 414338"/>
              <a:gd name="connsiteX3" fmla="*/ 104775 w 214386"/>
              <a:gd name="connsiteY3" fmla="*/ 407194 h 414338"/>
              <a:gd name="connsiteX4" fmla="*/ 0 w 214386"/>
              <a:gd name="connsiteY4" fmla="*/ 414338 h 414338"/>
              <a:gd name="connsiteX5" fmla="*/ 126205 w 214386"/>
              <a:gd name="connsiteY5" fmla="*/ 207169 h 414338"/>
              <a:gd name="connsiteX6" fmla="*/ 2381 w 214386"/>
              <a:gd name="connsiteY6" fmla="*/ 0 h 414338"/>
              <a:gd name="connsiteX0" fmla="*/ 2381 w 214386"/>
              <a:gd name="connsiteY0" fmla="*/ 0 h 414338"/>
              <a:gd name="connsiteX1" fmla="*/ 88106 w 214386"/>
              <a:gd name="connsiteY1" fmla="*/ 0 h 414338"/>
              <a:gd name="connsiteX2" fmla="*/ 214312 w 214386"/>
              <a:gd name="connsiteY2" fmla="*/ 216694 h 414338"/>
              <a:gd name="connsiteX3" fmla="*/ 104775 w 214386"/>
              <a:gd name="connsiteY3" fmla="*/ 407194 h 414338"/>
              <a:gd name="connsiteX4" fmla="*/ 0 w 214386"/>
              <a:gd name="connsiteY4" fmla="*/ 414338 h 414338"/>
              <a:gd name="connsiteX5" fmla="*/ 126205 w 214386"/>
              <a:gd name="connsiteY5" fmla="*/ 207169 h 414338"/>
              <a:gd name="connsiteX6" fmla="*/ 2381 w 214386"/>
              <a:gd name="connsiteY6" fmla="*/ 0 h 414338"/>
              <a:gd name="connsiteX0" fmla="*/ 2381 w 214312"/>
              <a:gd name="connsiteY0" fmla="*/ 0 h 414338"/>
              <a:gd name="connsiteX1" fmla="*/ 88106 w 214312"/>
              <a:gd name="connsiteY1" fmla="*/ 0 h 414338"/>
              <a:gd name="connsiteX2" fmla="*/ 214312 w 214312"/>
              <a:gd name="connsiteY2" fmla="*/ 216694 h 414338"/>
              <a:gd name="connsiteX3" fmla="*/ 104775 w 214312"/>
              <a:gd name="connsiteY3" fmla="*/ 407194 h 414338"/>
              <a:gd name="connsiteX4" fmla="*/ 0 w 214312"/>
              <a:gd name="connsiteY4" fmla="*/ 414338 h 414338"/>
              <a:gd name="connsiteX5" fmla="*/ 126205 w 214312"/>
              <a:gd name="connsiteY5" fmla="*/ 207169 h 414338"/>
              <a:gd name="connsiteX6" fmla="*/ 2381 w 214312"/>
              <a:gd name="connsiteY6" fmla="*/ 0 h 414338"/>
              <a:gd name="connsiteX0" fmla="*/ 4763 w 214312"/>
              <a:gd name="connsiteY0" fmla="*/ 11907 h 414338"/>
              <a:gd name="connsiteX1" fmla="*/ 88106 w 214312"/>
              <a:gd name="connsiteY1" fmla="*/ 0 h 414338"/>
              <a:gd name="connsiteX2" fmla="*/ 214312 w 214312"/>
              <a:gd name="connsiteY2" fmla="*/ 216694 h 414338"/>
              <a:gd name="connsiteX3" fmla="*/ 104775 w 214312"/>
              <a:gd name="connsiteY3" fmla="*/ 407194 h 414338"/>
              <a:gd name="connsiteX4" fmla="*/ 0 w 214312"/>
              <a:gd name="connsiteY4" fmla="*/ 414338 h 414338"/>
              <a:gd name="connsiteX5" fmla="*/ 126205 w 214312"/>
              <a:gd name="connsiteY5" fmla="*/ 207169 h 414338"/>
              <a:gd name="connsiteX6" fmla="*/ 4763 w 214312"/>
              <a:gd name="connsiteY6" fmla="*/ 11907 h 414338"/>
              <a:gd name="connsiteX0" fmla="*/ 4763 w 214312"/>
              <a:gd name="connsiteY0" fmla="*/ 7144 h 409575"/>
              <a:gd name="connsiteX1" fmla="*/ 97631 w 214312"/>
              <a:gd name="connsiteY1" fmla="*/ 0 h 409575"/>
              <a:gd name="connsiteX2" fmla="*/ 214312 w 214312"/>
              <a:gd name="connsiteY2" fmla="*/ 211931 h 409575"/>
              <a:gd name="connsiteX3" fmla="*/ 104775 w 214312"/>
              <a:gd name="connsiteY3" fmla="*/ 402431 h 409575"/>
              <a:gd name="connsiteX4" fmla="*/ 0 w 214312"/>
              <a:gd name="connsiteY4" fmla="*/ 409575 h 409575"/>
              <a:gd name="connsiteX5" fmla="*/ 126205 w 214312"/>
              <a:gd name="connsiteY5" fmla="*/ 202406 h 409575"/>
              <a:gd name="connsiteX6" fmla="*/ 4763 w 214312"/>
              <a:gd name="connsiteY6" fmla="*/ 7144 h 409575"/>
              <a:gd name="connsiteX0" fmla="*/ 4763 w 214312"/>
              <a:gd name="connsiteY0" fmla="*/ 7144 h 409575"/>
              <a:gd name="connsiteX1" fmla="*/ 88106 w 214312"/>
              <a:gd name="connsiteY1" fmla="*/ 0 h 409575"/>
              <a:gd name="connsiteX2" fmla="*/ 214312 w 214312"/>
              <a:gd name="connsiteY2" fmla="*/ 211931 h 409575"/>
              <a:gd name="connsiteX3" fmla="*/ 104775 w 214312"/>
              <a:gd name="connsiteY3" fmla="*/ 402431 h 409575"/>
              <a:gd name="connsiteX4" fmla="*/ 0 w 214312"/>
              <a:gd name="connsiteY4" fmla="*/ 409575 h 409575"/>
              <a:gd name="connsiteX5" fmla="*/ 126205 w 214312"/>
              <a:gd name="connsiteY5" fmla="*/ 202406 h 409575"/>
              <a:gd name="connsiteX6" fmla="*/ 4763 w 214312"/>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312" h="409575">
                <a:moveTo>
                  <a:pt x="4763" y="7144"/>
                </a:moveTo>
                <a:lnTo>
                  <a:pt x="88106" y="0"/>
                </a:lnTo>
                <a:lnTo>
                  <a:pt x="214312" y="211931"/>
                </a:lnTo>
                <a:cubicBezTo>
                  <a:pt x="183752" y="270272"/>
                  <a:pt x="141287" y="338931"/>
                  <a:pt x="104775" y="402431"/>
                </a:cubicBezTo>
                <a:lnTo>
                  <a:pt x="0" y="409575"/>
                </a:lnTo>
                <a:lnTo>
                  <a:pt x="126205" y="202406"/>
                </a:lnTo>
                <a:lnTo>
                  <a:pt x="4763" y="7144"/>
                </a:lnTo>
                <a:close/>
              </a:path>
            </a:pathLst>
          </a:custGeom>
          <a:gradFill flip="none" rotWithShape="1">
            <a:gsLst>
              <a:gs pos="0">
                <a:schemeClr val="tx1">
                  <a:lumMod val="85000"/>
                  <a:lumOff val="15000"/>
                </a:schemeClr>
              </a:gs>
              <a:gs pos="100000">
                <a:schemeClr val="bg1">
                  <a:lumMod val="85000"/>
                </a:schemeClr>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45" name="Picture 2" descr="C:\Documents and Settings\jaewook\Desktop\Eng\그림1.png">
            <a:extLst>
              <a:ext uri="{FF2B5EF4-FFF2-40B4-BE49-F238E27FC236}">
                <a16:creationId xmlns:a16="http://schemas.microsoft.com/office/drawing/2014/main" id="{4D478F26-C564-4BB9-8C9B-03C2D52F6F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887486">
            <a:off x="147338" y="4395515"/>
            <a:ext cx="25050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 descr="C:\Documents and Settings\jaewook\Desktop\Eng\그림1.png">
            <a:extLst>
              <a:ext uri="{FF2B5EF4-FFF2-40B4-BE49-F238E27FC236}">
                <a16:creationId xmlns:a16="http://schemas.microsoft.com/office/drawing/2014/main" id="{C7BD5CB8-DB81-42AC-81CF-FEAEAB8CE1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887486">
            <a:off x="75107" y="4443934"/>
            <a:ext cx="2505075"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Freeform 35">
            <a:extLst>
              <a:ext uri="{FF2B5EF4-FFF2-40B4-BE49-F238E27FC236}">
                <a16:creationId xmlns:a16="http://schemas.microsoft.com/office/drawing/2014/main" id="{8315F352-82F8-469E-9058-7F7F3ABEA902}"/>
              </a:ext>
            </a:extLst>
          </p:cNvPr>
          <p:cNvSpPr/>
          <p:nvPr/>
        </p:nvSpPr>
        <p:spPr>
          <a:xfrm rot="18887486">
            <a:off x="345776" y="4306615"/>
            <a:ext cx="2338388" cy="566737"/>
          </a:xfrm>
          <a:custGeom>
            <a:avLst/>
            <a:gdLst>
              <a:gd name="connsiteX0" fmla="*/ 50800 w 2178050"/>
              <a:gd name="connsiteY0" fmla="*/ 0 h 482600"/>
              <a:gd name="connsiteX1" fmla="*/ 98425 w 2178050"/>
              <a:gd name="connsiteY1" fmla="*/ 88900 h 482600"/>
              <a:gd name="connsiteX2" fmla="*/ 2105025 w 2178050"/>
              <a:gd name="connsiteY2" fmla="*/ 63500 h 482600"/>
              <a:gd name="connsiteX3" fmla="*/ 2139950 w 2178050"/>
              <a:gd name="connsiteY3" fmla="*/ 12700 h 482600"/>
              <a:gd name="connsiteX4" fmla="*/ 2178050 w 2178050"/>
              <a:gd name="connsiteY4" fmla="*/ 63500 h 482600"/>
              <a:gd name="connsiteX5" fmla="*/ 2178050 w 2178050"/>
              <a:gd name="connsiteY5" fmla="*/ 409575 h 482600"/>
              <a:gd name="connsiteX6" fmla="*/ 2070100 w 2178050"/>
              <a:gd name="connsiteY6" fmla="*/ 473075 h 482600"/>
              <a:gd name="connsiteX7" fmla="*/ 114300 w 2178050"/>
              <a:gd name="connsiteY7" fmla="*/ 482600 h 482600"/>
              <a:gd name="connsiteX8" fmla="*/ 0 w 2178050"/>
              <a:gd name="connsiteY8" fmla="*/ 428625 h 482600"/>
              <a:gd name="connsiteX9" fmla="*/ 0 w 2178050"/>
              <a:gd name="connsiteY9" fmla="*/ 76200 h 482600"/>
              <a:gd name="connsiteX10" fmla="*/ 50800 w 2178050"/>
              <a:gd name="connsiteY10" fmla="*/ 0 h 482600"/>
              <a:gd name="connsiteX0" fmla="*/ 50800 w 2178050"/>
              <a:gd name="connsiteY0" fmla="*/ 382 h 482982"/>
              <a:gd name="connsiteX1" fmla="*/ 98425 w 2178050"/>
              <a:gd name="connsiteY1" fmla="*/ 89282 h 482982"/>
              <a:gd name="connsiteX2" fmla="*/ 2105025 w 2178050"/>
              <a:gd name="connsiteY2" fmla="*/ 63882 h 482982"/>
              <a:gd name="connsiteX3" fmla="*/ 2139950 w 2178050"/>
              <a:gd name="connsiteY3" fmla="*/ 13082 h 482982"/>
              <a:gd name="connsiteX4" fmla="*/ 2178050 w 2178050"/>
              <a:gd name="connsiteY4" fmla="*/ 63882 h 482982"/>
              <a:gd name="connsiteX5" fmla="*/ 2178050 w 2178050"/>
              <a:gd name="connsiteY5" fmla="*/ 409957 h 482982"/>
              <a:gd name="connsiteX6" fmla="*/ 2070100 w 2178050"/>
              <a:gd name="connsiteY6" fmla="*/ 473457 h 482982"/>
              <a:gd name="connsiteX7" fmla="*/ 114300 w 2178050"/>
              <a:gd name="connsiteY7" fmla="*/ 482982 h 482982"/>
              <a:gd name="connsiteX8" fmla="*/ 0 w 2178050"/>
              <a:gd name="connsiteY8" fmla="*/ 429007 h 482982"/>
              <a:gd name="connsiteX9" fmla="*/ 0 w 2178050"/>
              <a:gd name="connsiteY9" fmla="*/ 76582 h 482982"/>
              <a:gd name="connsiteX10" fmla="*/ 50800 w 2178050"/>
              <a:gd name="connsiteY10" fmla="*/ 382 h 482982"/>
              <a:gd name="connsiteX0" fmla="*/ 52928 w 2180178"/>
              <a:gd name="connsiteY0" fmla="*/ 414 h 483014"/>
              <a:gd name="connsiteX1" fmla="*/ 100553 w 2180178"/>
              <a:gd name="connsiteY1" fmla="*/ 89314 h 483014"/>
              <a:gd name="connsiteX2" fmla="*/ 2107153 w 2180178"/>
              <a:gd name="connsiteY2" fmla="*/ 63914 h 483014"/>
              <a:gd name="connsiteX3" fmla="*/ 2142078 w 2180178"/>
              <a:gd name="connsiteY3" fmla="*/ 13114 h 483014"/>
              <a:gd name="connsiteX4" fmla="*/ 2180178 w 2180178"/>
              <a:gd name="connsiteY4" fmla="*/ 63914 h 483014"/>
              <a:gd name="connsiteX5" fmla="*/ 2180178 w 2180178"/>
              <a:gd name="connsiteY5" fmla="*/ 409989 h 483014"/>
              <a:gd name="connsiteX6" fmla="*/ 2072228 w 2180178"/>
              <a:gd name="connsiteY6" fmla="*/ 473489 h 483014"/>
              <a:gd name="connsiteX7" fmla="*/ 116428 w 2180178"/>
              <a:gd name="connsiteY7" fmla="*/ 483014 h 483014"/>
              <a:gd name="connsiteX8" fmla="*/ 2128 w 2180178"/>
              <a:gd name="connsiteY8" fmla="*/ 429039 h 483014"/>
              <a:gd name="connsiteX9" fmla="*/ 2128 w 2180178"/>
              <a:gd name="connsiteY9" fmla="*/ 76614 h 483014"/>
              <a:gd name="connsiteX10" fmla="*/ 52928 w 2180178"/>
              <a:gd name="connsiteY10" fmla="*/ 414 h 483014"/>
              <a:gd name="connsiteX0" fmla="*/ 52928 w 2180178"/>
              <a:gd name="connsiteY0" fmla="*/ 414 h 483014"/>
              <a:gd name="connsiteX1" fmla="*/ 100553 w 2180178"/>
              <a:gd name="connsiteY1" fmla="*/ 89314 h 483014"/>
              <a:gd name="connsiteX2" fmla="*/ 2107153 w 2180178"/>
              <a:gd name="connsiteY2" fmla="*/ 63914 h 483014"/>
              <a:gd name="connsiteX3" fmla="*/ 2142078 w 2180178"/>
              <a:gd name="connsiteY3" fmla="*/ 13114 h 483014"/>
              <a:gd name="connsiteX4" fmla="*/ 2180178 w 2180178"/>
              <a:gd name="connsiteY4" fmla="*/ 63914 h 483014"/>
              <a:gd name="connsiteX5" fmla="*/ 2180178 w 2180178"/>
              <a:gd name="connsiteY5" fmla="*/ 409989 h 483014"/>
              <a:gd name="connsiteX6" fmla="*/ 2072228 w 2180178"/>
              <a:gd name="connsiteY6" fmla="*/ 473489 h 483014"/>
              <a:gd name="connsiteX7" fmla="*/ 116428 w 2180178"/>
              <a:gd name="connsiteY7" fmla="*/ 483014 h 483014"/>
              <a:gd name="connsiteX8" fmla="*/ 2128 w 2180178"/>
              <a:gd name="connsiteY8" fmla="*/ 429039 h 483014"/>
              <a:gd name="connsiteX9" fmla="*/ 2128 w 2180178"/>
              <a:gd name="connsiteY9" fmla="*/ 76614 h 483014"/>
              <a:gd name="connsiteX10" fmla="*/ 52928 w 2180178"/>
              <a:gd name="connsiteY10" fmla="*/ 414 h 483014"/>
              <a:gd name="connsiteX0" fmla="*/ 52928 w 2180178"/>
              <a:gd name="connsiteY0" fmla="*/ 414 h 483014"/>
              <a:gd name="connsiteX1" fmla="*/ 100553 w 2180178"/>
              <a:gd name="connsiteY1" fmla="*/ 89314 h 483014"/>
              <a:gd name="connsiteX2" fmla="*/ 2107153 w 2180178"/>
              <a:gd name="connsiteY2" fmla="*/ 63914 h 483014"/>
              <a:gd name="connsiteX3" fmla="*/ 2142078 w 2180178"/>
              <a:gd name="connsiteY3" fmla="*/ 13114 h 483014"/>
              <a:gd name="connsiteX4" fmla="*/ 2180178 w 2180178"/>
              <a:gd name="connsiteY4" fmla="*/ 63914 h 483014"/>
              <a:gd name="connsiteX5" fmla="*/ 2180178 w 2180178"/>
              <a:gd name="connsiteY5" fmla="*/ 409989 h 483014"/>
              <a:gd name="connsiteX6" fmla="*/ 2072228 w 2180178"/>
              <a:gd name="connsiteY6" fmla="*/ 473489 h 483014"/>
              <a:gd name="connsiteX7" fmla="*/ 116428 w 2180178"/>
              <a:gd name="connsiteY7" fmla="*/ 483014 h 483014"/>
              <a:gd name="connsiteX8" fmla="*/ 2128 w 2180178"/>
              <a:gd name="connsiteY8" fmla="*/ 429039 h 483014"/>
              <a:gd name="connsiteX9" fmla="*/ 2128 w 2180178"/>
              <a:gd name="connsiteY9" fmla="*/ 76614 h 483014"/>
              <a:gd name="connsiteX10" fmla="*/ 52928 w 2180178"/>
              <a:gd name="connsiteY10" fmla="*/ 414 h 483014"/>
              <a:gd name="connsiteX0" fmla="*/ 51912 w 2179162"/>
              <a:gd name="connsiteY0" fmla="*/ 0 h 482600"/>
              <a:gd name="connsiteX1" fmla="*/ 99537 w 2179162"/>
              <a:gd name="connsiteY1" fmla="*/ 88900 h 482600"/>
              <a:gd name="connsiteX2" fmla="*/ 2106137 w 2179162"/>
              <a:gd name="connsiteY2" fmla="*/ 63500 h 482600"/>
              <a:gd name="connsiteX3" fmla="*/ 2141062 w 2179162"/>
              <a:gd name="connsiteY3" fmla="*/ 12700 h 482600"/>
              <a:gd name="connsiteX4" fmla="*/ 2179162 w 2179162"/>
              <a:gd name="connsiteY4" fmla="*/ 63500 h 482600"/>
              <a:gd name="connsiteX5" fmla="*/ 2179162 w 2179162"/>
              <a:gd name="connsiteY5" fmla="*/ 409575 h 482600"/>
              <a:gd name="connsiteX6" fmla="*/ 2071212 w 2179162"/>
              <a:gd name="connsiteY6" fmla="*/ 473075 h 482600"/>
              <a:gd name="connsiteX7" fmla="*/ 115412 w 2179162"/>
              <a:gd name="connsiteY7" fmla="*/ 482600 h 482600"/>
              <a:gd name="connsiteX8" fmla="*/ 1112 w 2179162"/>
              <a:gd name="connsiteY8" fmla="*/ 428625 h 482600"/>
              <a:gd name="connsiteX9" fmla="*/ 1112 w 2179162"/>
              <a:gd name="connsiteY9" fmla="*/ 76200 h 482600"/>
              <a:gd name="connsiteX10" fmla="*/ 51912 w 2179162"/>
              <a:gd name="connsiteY10" fmla="*/ 0 h 482600"/>
              <a:gd name="connsiteX0" fmla="*/ 51912 w 2179162"/>
              <a:gd name="connsiteY0" fmla="*/ 0 h 482600"/>
              <a:gd name="connsiteX1" fmla="*/ 99537 w 2179162"/>
              <a:gd name="connsiteY1" fmla="*/ 88900 h 482600"/>
              <a:gd name="connsiteX2" fmla="*/ 2106137 w 2179162"/>
              <a:gd name="connsiteY2" fmla="*/ 63500 h 482600"/>
              <a:gd name="connsiteX3" fmla="*/ 2141062 w 2179162"/>
              <a:gd name="connsiteY3" fmla="*/ 12700 h 482600"/>
              <a:gd name="connsiteX4" fmla="*/ 2179162 w 2179162"/>
              <a:gd name="connsiteY4" fmla="*/ 63500 h 482600"/>
              <a:gd name="connsiteX5" fmla="*/ 2179162 w 2179162"/>
              <a:gd name="connsiteY5" fmla="*/ 409575 h 482600"/>
              <a:gd name="connsiteX6" fmla="*/ 2071212 w 2179162"/>
              <a:gd name="connsiteY6" fmla="*/ 473075 h 482600"/>
              <a:gd name="connsiteX7" fmla="*/ 115412 w 2179162"/>
              <a:gd name="connsiteY7" fmla="*/ 482600 h 482600"/>
              <a:gd name="connsiteX8" fmla="*/ 1112 w 2179162"/>
              <a:gd name="connsiteY8" fmla="*/ 428625 h 482600"/>
              <a:gd name="connsiteX9" fmla="*/ 1112 w 2179162"/>
              <a:gd name="connsiteY9" fmla="*/ 76200 h 482600"/>
              <a:gd name="connsiteX10" fmla="*/ 51912 w 2179162"/>
              <a:gd name="connsiteY10" fmla="*/ 0 h 482600"/>
              <a:gd name="connsiteX0" fmla="*/ 51912 w 2179162"/>
              <a:gd name="connsiteY0" fmla="*/ 0 h 482600"/>
              <a:gd name="connsiteX1" fmla="*/ 99537 w 2179162"/>
              <a:gd name="connsiteY1" fmla="*/ 88900 h 482600"/>
              <a:gd name="connsiteX2" fmla="*/ 2106137 w 2179162"/>
              <a:gd name="connsiteY2" fmla="*/ 63500 h 482600"/>
              <a:gd name="connsiteX3" fmla="*/ 2141062 w 2179162"/>
              <a:gd name="connsiteY3" fmla="*/ 12700 h 482600"/>
              <a:gd name="connsiteX4" fmla="*/ 2179162 w 2179162"/>
              <a:gd name="connsiteY4" fmla="*/ 63500 h 482600"/>
              <a:gd name="connsiteX5" fmla="*/ 2179162 w 2179162"/>
              <a:gd name="connsiteY5" fmla="*/ 409575 h 482600"/>
              <a:gd name="connsiteX6" fmla="*/ 2071212 w 2179162"/>
              <a:gd name="connsiteY6" fmla="*/ 473075 h 482600"/>
              <a:gd name="connsiteX7" fmla="*/ 115412 w 2179162"/>
              <a:gd name="connsiteY7" fmla="*/ 482600 h 482600"/>
              <a:gd name="connsiteX8" fmla="*/ 1112 w 2179162"/>
              <a:gd name="connsiteY8" fmla="*/ 428625 h 482600"/>
              <a:gd name="connsiteX9" fmla="*/ 1112 w 2179162"/>
              <a:gd name="connsiteY9" fmla="*/ 76200 h 482600"/>
              <a:gd name="connsiteX10" fmla="*/ 51912 w 2179162"/>
              <a:gd name="connsiteY10" fmla="*/ 0 h 482600"/>
              <a:gd name="connsiteX0" fmla="*/ 51912 w 2179162"/>
              <a:gd name="connsiteY0" fmla="*/ 0 h 482600"/>
              <a:gd name="connsiteX1" fmla="*/ 99537 w 2179162"/>
              <a:gd name="connsiteY1" fmla="*/ 88900 h 482600"/>
              <a:gd name="connsiteX2" fmla="*/ 2106137 w 2179162"/>
              <a:gd name="connsiteY2" fmla="*/ 63500 h 482600"/>
              <a:gd name="connsiteX3" fmla="*/ 2141062 w 2179162"/>
              <a:gd name="connsiteY3" fmla="*/ 12700 h 482600"/>
              <a:gd name="connsiteX4" fmla="*/ 2179162 w 2179162"/>
              <a:gd name="connsiteY4" fmla="*/ 63500 h 482600"/>
              <a:gd name="connsiteX5" fmla="*/ 2179162 w 2179162"/>
              <a:gd name="connsiteY5" fmla="*/ 409575 h 482600"/>
              <a:gd name="connsiteX6" fmla="*/ 2071212 w 2179162"/>
              <a:gd name="connsiteY6" fmla="*/ 473075 h 482600"/>
              <a:gd name="connsiteX7" fmla="*/ 115412 w 2179162"/>
              <a:gd name="connsiteY7" fmla="*/ 482600 h 482600"/>
              <a:gd name="connsiteX8" fmla="*/ 1112 w 2179162"/>
              <a:gd name="connsiteY8" fmla="*/ 428625 h 482600"/>
              <a:gd name="connsiteX9" fmla="*/ 1112 w 2179162"/>
              <a:gd name="connsiteY9" fmla="*/ 76200 h 482600"/>
              <a:gd name="connsiteX10" fmla="*/ 51912 w 2179162"/>
              <a:gd name="connsiteY10" fmla="*/ 0 h 482600"/>
              <a:gd name="connsiteX0" fmla="*/ 51912 w 2179162"/>
              <a:gd name="connsiteY0" fmla="*/ 0 h 482600"/>
              <a:gd name="connsiteX1" fmla="*/ 99537 w 2179162"/>
              <a:gd name="connsiteY1" fmla="*/ 88900 h 482600"/>
              <a:gd name="connsiteX2" fmla="*/ 2106137 w 2179162"/>
              <a:gd name="connsiteY2" fmla="*/ 63500 h 482600"/>
              <a:gd name="connsiteX3" fmla="*/ 2141062 w 2179162"/>
              <a:gd name="connsiteY3" fmla="*/ 12700 h 482600"/>
              <a:gd name="connsiteX4" fmla="*/ 2179162 w 2179162"/>
              <a:gd name="connsiteY4" fmla="*/ 63500 h 482600"/>
              <a:gd name="connsiteX5" fmla="*/ 2179162 w 2179162"/>
              <a:gd name="connsiteY5" fmla="*/ 409575 h 482600"/>
              <a:gd name="connsiteX6" fmla="*/ 2071212 w 2179162"/>
              <a:gd name="connsiteY6" fmla="*/ 473075 h 482600"/>
              <a:gd name="connsiteX7" fmla="*/ 115412 w 2179162"/>
              <a:gd name="connsiteY7" fmla="*/ 482600 h 482600"/>
              <a:gd name="connsiteX8" fmla="*/ 1112 w 2179162"/>
              <a:gd name="connsiteY8" fmla="*/ 428625 h 482600"/>
              <a:gd name="connsiteX9" fmla="*/ 1112 w 2179162"/>
              <a:gd name="connsiteY9" fmla="*/ 76200 h 482600"/>
              <a:gd name="connsiteX10" fmla="*/ 51912 w 2179162"/>
              <a:gd name="connsiteY10" fmla="*/ 0 h 482600"/>
              <a:gd name="connsiteX0" fmla="*/ 51912 w 2179162"/>
              <a:gd name="connsiteY0" fmla="*/ 0 h 482600"/>
              <a:gd name="connsiteX1" fmla="*/ 99537 w 2179162"/>
              <a:gd name="connsiteY1" fmla="*/ 88900 h 482600"/>
              <a:gd name="connsiteX2" fmla="*/ 2106137 w 2179162"/>
              <a:gd name="connsiteY2" fmla="*/ 63500 h 482600"/>
              <a:gd name="connsiteX3" fmla="*/ 2141062 w 2179162"/>
              <a:gd name="connsiteY3" fmla="*/ 12700 h 482600"/>
              <a:gd name="connsiteX4" fmla="*/ 2179162 w 2179162"/>
              <a:gd name="connsiteY4" fmla="*/ 63500 h 482600"/>
              <a:gd name="connsiteX5" fmla="*/ 2179162 w 2179162"/>
              <a:gd name="connsiteY5" fmla="*/ 409575 h 482600"/>
              <a:gd name="connsiteX6" fmla="*/ 2071212 w 2179162"/>
              <a:gd name="connsiteY6" fmla="*/ 473075 h 482600"/>
              <a:gd name="connsiteX7" fmla="*/ 115412 w 2179162"/>
              <a:gd name="connsiteY7" fmla="*/ 482600 h 482600"/>
              <a:gd name="connsiteX8" fmla="*/ 1112 w 2179162"/>
              <a:gd name="connsiteY8" fmla="*/ 428625 h 482600"/>
              <a:gd name="connsiteX9" fmla="*/ 1112 w 2179162"/>
              <a:gd name="connsiteY9" fmla="*/ 76200 h 482600"/>
              <a:gd name="connsiteX10" fmla="*/ 51912 w 2179162"/>
              <a:gd name="connsiteY10" fmla="*/ 0 h 482600"/>
              <a:gd name="connsiteX0" fmla="*/ 51912 w 2179162"/>
              <a:gd name="connsiteY0" fmla="*/ 0 h 482600"/>
              <a:gd name="connsiteX1" fmla="*/ 99537 w 2179162"/>
              <a:gd name="connsiteY1" fmla="*/ 88900 h 482600"/>
              <a:gd name="connsiteX2" fmla="*/ 2106137 w 2179162"/>
              <a:gd name="connsiteY2" fmla="*/ 63500 h 482600"/>
              <a:gd name="connsiteX3" fmla="*/ 2141062 w 2179162"/>
              <a:gd name="connsiteY3" fmla="*/ 12700 h 482600"/>
              <a:gd name="connsiteX4" fmla="*/ 2179162 w 2179162"/>
              <a:gd name="connsiteY4" fmla="*/ 63500 h 482600"/>
              <a:gd name="connsiteX5" fmla="*/ 2179162 w 2179162"/>
              <a:gd name="connsiteY5" fmla="*/ 409575 h 482600"/>
              <a:gd name="connsiteX6" fmla="*/ 2071212 w 2179162"/>
              <a:gd name="connsiteY6" fmla="*/ 473075 h 482600"/>
              <a:gd name="connsiteX7" fmla="*/ 115412 w 2179162"/>
              <a:gd name="connsiteY7" fmla="*/ 482600 h 482600"/>
              <a:gd name="connsiteX8" fmla="*/ 1112 w 2179162"/>
              <a:gd name="connsiteY8" fmla="*/ 428625 h 482600"/>
              <a:gd name="connsiteX9" fmla="*/ 1112 w 2179162"/>
              <a:gd name="connsiteY9" fmla="*/ 76200 h 482600"/>
              <a:gd name="connsiteX10" fmla="*/ 51912 w 2179162"/>
              <a:gd name="connsiteY10" fmla="*/ 0 h 482600"/>
              <a:gd name="connsiteX0" fmla="*/ 51912 w 2179162"/>
              <a:gd name="connsiteY0" fmla="*/ 0 h 482600"/>
              <a:gd name="connsiteX1" fmla="*/ 99537 w 2179162"/>
              <a:gd name="connsiteY1" fmla="*/ 88900 h 482600"/>
              <a:gd name="connsiteX2" fmla="*/ 2106137 w 2179162"/>
              <a:gd name="connsiteY2" fmla="*/ 63500 h 482600"/>
              <a:gd name="connsiteX3" fmla="*/ 2141062 w 2179162"/>
              <a:gd name="connsiteY3" fmla="*/ 12700 h 482600"/>
              <a:gd name="connsiteX4" fmla="*/ 2179162 w 2179162"/>
              <a:gd name="connsiteY4" fmla="*/ 63500 h 482600"/>
              <a:gd name="connsiteX5" fmla="*/ 2179162 w 2179162"/>
              <a:gd name="connsiteY5" fmla="*/ 409575 h 482600"/>
              <a:gd name="connsiteX6" fmla="*/ 2071212 w 2179162"/>
              <a:gd name="connsiteY6" fmla="*/ 473075 h 482600"/>
              <a:gd name="connsiteX7" fmla="*/ 115412 w 2179162"/>
              <a:gd name="connsiteY7" fmla="*/ 482600 h 482600"/>
              <a:gd name="connsiteX8" fmla="*/ 1112 w 2179162"/>
              <a:gd name="connsiteY8" fmla="*/ 428625 h 482600"/>
              <a:gd name="connsiteX9" fmla="*/ 1112 w 2179162"/>
              <a:gd name="connsiteY9" fmla="*/ 76200 h 482600"/>
              <a:gd name="connsiteX10" fmla="*/ 51912 w 2179162"/>
              <a:gd name="connsiteY10" fmla="*/ 0 h 482600"/>
              <a:gd name="connsiteX0" fmla="*/ 51912 w 2179162"/>
              <a:gd name="connsiteY0" fmla="*/ 0 h 482600"/>
              <a:gd name="connsiteX1" fmla="*/ 99537 w 2179162"/>
              <a:gd name="connsiteY1" fmla="*/ 88900 h 482600"/>
              <a:gd name="connsiteX2" fmla="*/ 2106137 w 2179162"/>
              <a:gd name="connsiteY2" fmla="*/ 63500 h 482600"/>
              <a:gd name="connsiteX3" fmla="*/ 2141062 w 2179162"/>
              <a:gd name="connsiteY3" fmla="*/ 12700 h 482600"/>
              <a:gd name="connsiteX4" fmla="*/ 2179162 w 2179162"/>
              <a:gd name="connsiteY4" fmla="*/ 63500 h 482600"/>
              <a:gd name="connsiteX5" fmla="*/ 2179162 w 2179162"/>
              <a:gd name="connsiteY5" fmla="*/ 409575 h 482600"/>
              <a:gd name="connsiteX6" fmla="*/ 2071212 w 2179162"/>
              <a:gd name="connsiteY6" fmla="*/ 473075 h 482600"/>
              <a:gd name="connsiteX7" fmla="*/ 115412 w 2179162"/>
              <a:gd name="connsiteY7" fmla="*/ 482600 h 482600"/>
              <a:gd name="connsiteX8" fmla="*/ 1112 w 2179162"/>
              <a:gd name="connsiteY8" fmla="*/ 428625 h 482600"/>
              <a:gd name="connsiteX9" fmla="*/ 1112 w 2179162"/>
              <a:gd name="connsiteY9" fmla="*/ 76200 h 482600"/>
              <a:gd name="connsiteX10" fmla="*/ 51912 w 2179162"/>
              <a:gd name="connsiteY10" fmla="*/ 0 h 482600"/>
              <a:gd name="connsiteX0" fmla="*/ 51912 w 2179352"/>
              <a:gd name="connsiteY0" fmla="*/ 0 h 482600"/>
              <a:gd name="connsiteX1" fmla="*/ 99537 w 2179352"/>
              <a:gd name="connsiteY1" fmla="*/ 88900 h 482600"/>
              <a:gd name="connsiteX2" fmla="*/ 2106137 w 2179352"/>
              <a:gd name="connsiteY2" fmla="*/ 63500 h 482600"/>
              <a:gd name="connsiteX3" fmla="*/ 2141062 w 2179352"/>
              <a:gd name="connsiteY3" fmla="*/ 12700 h 482600"/>
              <a:gd name="connsiteX4" fmla="*/ 2179162 w 2179352"/>
              <a:gd name="connsiteY4" fmla="*/ 63500 h 482600"/>
              <a:gd name="connsiteX5" fmla="*/ 2179162 w 2179352"/>
              <a:gd name="connsiteY5" fmla="*/ 409575 h 482600"/>
              <a:gd name="connsiteX6" fmla="*/ 2071212 w 2179352"/>
              <a:gd name="connsiteY6" fmla="*/ 473075 h 482600"/>
              <a:gd name="connsiteX7" fmla="*/ 115412 w 2179352"/>
              <a:gd name="connsiteY7" fmla="*/ 482600 h 482600"/>
              <a:gd name="connsiteX8" fmla="*/ 1112 w 2179352"/>
              <a:gd name="connsiteY8" fmla="*/ 428625 h 482600"/>
              <a:gd name="connsiteX9" fmla="*/ 1112 w 2179352"/>
              <a:gd name="connsiteY9" fmla="*/ 76200 h 482600"/>
              <a:gd name="connsiteX10" fmla="*/ 51912 w 2179352"/>
              <a:gd name="connsiteY10" fmla="*/ 0 h 482600"/>
              <a:gd name="connsiteX0" fmla="*/ 51912 w 2179384"/>
              <a:gd name="connsiteY0" fmla="*/ 0 h 482600"/>
              <a:gd name="connsiteX1" fmla="*/ 99537 w 2179384"/>
              <a:gd name="connsiteY1" fmla="*/ 88900 h 482600"/>
              <a:gd name="connsiteX2" fmla="*/ 2106137 w 2179384"/>
              <a:gd name="connsiteY2" fmla="*/ 63500 h 482600"/>
              <a:gd name="connsiteX3" fmla="*/ 2141062 w 2179384"/>
              <a:gd name="connsiteY3" fmla="*/ 12700 h 482600"/>
              <a:gd name="connsiteX4" fmla="*/ 2179162 w 2179384"/>
              <a:gd name="connsiteY4" fmla="*/ 63500 h 482600"/>
              <a:gd name="connsiteX5" fmla="*/ 2179162 w 2179384"/>
              <a:gd name="connsiteY5" fmla="*/ 409575 h 482600"/>
              <a:gd name="connsiteX6" fmla="*/ 2071212 w 2179384"/>
              <a:gd name="connsiteY6" fmla="*/ 473075 h 482600"/>
              <a:gd name="connsiteX7" fmla="*/ 115412 w 2179384"/>
              <a:gd name="connsiteY7" fmla="*/ 482600 h 482600"/>
              <a:gd name="connsiteX8" fmla="*/ 1112 w 2179384"/>
              <a:gd name="connsiteY8" fmla="*/ 428625 h 482600"/>
              <a:gd name="connsiteX9" fmla="*/ 1112 w 2179384"/>
              <a:gd name="connsiteY9" fmla="*/ 76200 h 482600"/>
              <a:gd name="connsiteX10" fmla="*/ 51912 w 2179384"/>
              <a:gd name="connsiteY10" fmla="*/ 0 h 482600"/>
              <a:gd name="connsiteX0" fmla="*/ 51912 w 2179384"/>
              <a:gd name="connsiteY0" fmla="*/ 0 h 509163"/>
              <a:gd name="connsiteX1" fmla="*/ 99537 w 2179384"/>
              <a:gd name="connsiteY1" fmla="*/ 88900 h 509163"/>
              <a:gd name="connsiteX2" fmla="*/ 2106137 w 2179384"/>
              <a:gd name="connsiteY2" fmla="*/ 63500 h 509163"/>
              <a:gd name="connsiteX3" fmla="*/ 2141062 w 2179384"/>
              <a:gd name="connsiteY3" fmla="*/ 12700 h 509163"/>
              <a:gd name="connsiteX4" fmla="*/ 2179162 w 2179384"/>
              <a:gd name="connsiteY4" fmla="*/ 63500 h 509163"/>
              <a:gd name="connsiteX5" fmla="*/ 2179162 w 2179384"/>
              <a:gd name="connsiteY5" fmla="*/ 409575 h 509163"/>
              <a:gd name="connsiteX6" fmla="*/ 2071212 w 2179384"/>
              <a:gd name="connsiteY6" fmla="*/ 473075 h 509163"/>
              <a:gd name="connsiteX7" fmla="*/ 115412 w 2179384"/>
              <a:gd name="connsiteY7" fmla="*/ 482600 h 509163"/>
              <a:gd name="connsiteX8" fmla="*/ 1112 w 2179384"/>
              <a:gd name="connsiteY8" fmla="*/ 428625 h 509163"/>
              <a:gd name="connsiteX9" fmla="*/ 1112 w 2179384"/>
              <a:gd name="connsiteY9" fmla="*/ 76200 h 509163"/>
              <a:gd name="connsiteX10" fmla="*/ 51912 w 2179384"/>
              <a:gd name="connsiteY10" fmla="*/ 0 h 509163"/>
              <a:gd name="connsiteX0" fmla="*/ 51912 w 2179384"/>
              <a:gd name="connsiteY0" fmla="*/ 0 h 528737"/>
              <a:gd name="connsiteX1" fmla="*/ 99537 w 2179384"/>
              <a:gd name="connsiteY1" fmla="*/ 88900 h 528737"/>
              <a:gd name="connsiteX2" fmla="*/ 2106137 w 2179384"/>
              <a:gd name="connsiteY2" fmla="*/ 63500 h 528737"/>
              <a:gd name="connsiteX3" fmla="*/ 2141062 w 2179384"/>
              <a:gd name="connsiteY3" fmla="*/ 12700 h 528737"/>
              <a:gd name="connsiteX4" fmla="*/ 2179162 w 2179384"/>
              <a:gd name="connsiteY4" fmla="*/ 63500 h 528737"/>
              <a:gd name="connsiteX5" fmla="*/ 2179162 w 2179384"/>
              <a:gd name="connsiteY5" fmla="*/ 409575 h 528737"/>
              <a:gd name="connsiteX6" fmla="*/ 2071212 w 2179384"/>
              <a:gd name="connsiteY6" fmla="*/ 473075 h 528737"/>
              <a:gd name="connsiteX7" fmla="*/ 115412 w 2179384"/>
              <a:gd name="connsiteY7" fmla="*/ 482600 h 528737"/>
              <a:gd name="connsiteX8" fmla="*/ 1112 w 2179384"/>
              <a:gd name="connsiteY8" fmla="*/ 428625 h 528737"/>
              <a:gd name="connsiteX9" fmla="*/ 1112 w 2179384"/>
              <a:gd name="connsiteY9" fmla="*/ 76200 h 528737"/>
              <a:gd name="connsiteX10" fmla="*/ 51912 w 2179384"/>
              <a:gd name="connsiteY10" fmla="*/ 0 h 528737"/>
              <a:gd name="connsiteX0" fmla="*/ 51912 w 2179384"/>
              <a:gd name="connsiteY0" fmla="*/ 0 h 528737"/>
              <a:gd name="connsiteX1" fmla="*/ 99537 w 2179384"/>
              <a:gd name="connsiteY1" fmla="*/ 88900 h 528737"/>
              <a:gd name="connsiteX2" fmla="*/ 2106137 w 2179384"/>
              <a:gd name="connsiteY2" fmla="*/ 63500 h 528737"/>
              <a:gd name="connsiteX3" fmla="*/ 2141062 w 2179384"/>
              <a:gd name="connsiteY3" fmla="*/ 12700 h 528737"/>
              <a:gd name="connsiteX4" fmla="*/ 2179162 w 2179384"/>
              <a:gd name="connsiteY4" fmla="*/ 63500 h 528737"/>
              <a:gd name="connsiteX5" fmla="*/ 2179162 w 2179384"/>
              <a:gd name="connsiteY5" fmla="*/ 409575 h 528737"/>
              <a:gd name="connsiteX6" fmla="*/ 2071212 w 2179384"/>
              <a:gd name="connsiteY6" fmla="*/ 473075 h 528737"/>
              <a:gd name="connsiteX7" fmla="*/ 115412 w 2179384"/>
              <a:gd name="connsiteY7" fmla="*/ 482600 h 528737"/>
              <a:gd name="connsiteX8" fmla="*/ 1112 w 2179384"/>
              <a:gd name="connsiteY8" fmla="*/ 428625 h 528737"/>
              <a:gd name="connsiteX9" fmla="*/ 1112 w 2179384"/>
              <a:gd name="connsiteY9" fmla="*/ 76200 h 528737"/>
              <a:gd name="connsiteX10" fmla="*/ 51912 w 2179384"/>
              <a:gd name="connsiteY10" fmla="*/ 0 h 528737"/>
              <a:gd name="connsiteX0" fmla="*/ 51912 w 2179384"/>
              <a:gd name="connsiteY0" fmla="*/ 0 h 528737"/>
              <a:gd name="connsiteX1" fmla="*/ 99537 w 2179384"/>
              <a:gd name="connsiteY1" fmla="*/ 88900 h 528737"/>
              <a:gd name="connsiteX2" fmla="*/ 2106137 w 2179384"/>
              <a:gd name="connsiteY2" fmla="*/ 63500 h 528737"/>
              <a:gd name="connsiteX3" fmla="*/ 2141062 w 2179384"/>
              <a:gd name="connsiteY3" fmla="*/ 12700 h 528737"/>
              <a:gd name="connsiteX4" fmla="*/ 2179162 w 2179384"/>
              <a:gd name="connsiteY4" fmla="*/ 63500 h 528737"/>
              <a:gd name="connsiteX5" fmla="*/ 2179162 w 2179384"/>
              <a:gd name="connsiteY5" fmla="*/ 409575 h 528737"/>
              <a:gd name="connsiteX6" fmla="*/ 2071212 w 2179384"/>
              <a:gd name="connsiteY6" fmla="*/ 473075 h 528737"/>
              <a:gd name="connsiteX7" fmla="*/ 115412 w 2179384"/>
              <a:gd name="connsiteY7" fmla="*/ 482600 h 528737"/>
              <a:gd name="connsiteX8" fmla="*/ 1112 w 2179384"/>
              <a:gd name="connsiteY8" fmla="*/ 428625 h 528737"/>
              <a:gd name="connsiteX9" fmla="*/ 1112 w 2179384"/>
              <a:gd name="connsiteY9" fmla="*/ 76200 h 528737"/>
              <a:gd name="connsiteX10" fmla="*/ 51912 w 2179384"/>
              <a:gd name="connsiteY10" fmla="*/ 0 h 528737"/>
              <a:gd name="connsiteX0" fmla="*/ 51912 w 2179384"/>
              <a:gd name="connsiteY0" fmla="*/ 0 h 528737"/>
              <a:gd name="connsiteX1" fmla="*/ 99537 w 2179384"/>
              <a:gd name="connsiteY1" fmla="*/ 88900 h 528737"/>
              <a:gd name="connsiteX2" fmla="*/ 2106137 w 2179384"/>
              <a:gd name="connsiteY2" fmla="*/ 63500 h 528737"/>
              <a:gd name="connsiteX3" fmla="*/ 2141062 w 2179384"/>
              <a:gd name="connsiteY3" fmla="*/ 12700 h 528737"/>
              <a:gd name="connsiteX4" fmla="*/ 2179162 w 2179384"/>
              <a:gd name="connsiteY4" fmla="*/ 63500 h 528737"/>
              <a:gd name="connsiteX5" fmla="*/ 2179162 w 2179384"/>
              <a:gd name="connsiteY5" fmla="*/ 409575 h 528737"/>
              <a:gd name="connsiteX6" fmla="*/ 2071212 w 2179384"/>
              <a:gd name="connsiteY6" fmla="*/ 473075 h 528737"/>
              <a:gd name="connsiteX7" fmla="*/ 115412 w 2179384"/>
              <a:gd name="connsiteY7" fmla="*/ 482600 h 528737"/>
              <a:gd name="connsiteX8" fmla="*/ 1112 w 2179384"/>
              <a:gd name="connsiteY8" fmla="*/ 428625 h 528737"/>
              <a:gd name="connsiteX9" fmla="*/ 1112 w 2179384"/>
              <a:gd name="connsiteY9" fmla="*/ 76200 h 528737"/>
              <a:gd name="connsiteX10" fmla="*/ 51912 w 2179384"/>
              <a:gd name="connsiteY10" fmla="*/ 0 h 528737"/>
              <a:gd name="connsiteX0" fmla="*/ 51912 w 2179384"/>
              <a:gd name="connsiteY0" fmla="*/ 0 h 528737"/>
              <a:gd name="connsiteX1" fmla="*/ 99537 w 2179384"/>
              <a:gd name="connsiteY1" fmla="*/ 84138 h 528737"/>
              <a:gd name="connsiteX2" fmla="*/ 2106137 w 2179384"/>
              <a:gd name="connsiteY2" fmla="*/ 63500 h 528737"/>
              <a:gd name="connsiteX3" fmla="*/ 2141062 w 2179384"/>
              <a:gd name="connsiteY3" fmla="*/ 12700 h 528737"/>
              <a:gd name="connsiteX4" fmla="*/ 2179162 w 2179384"/>
              <a:gd name="connsiteY4" fmla="*/ 63500 h 528737"/>
              <a:gd name="connsiteX5" fmla="*/ 2179162 w 2179384"/>
              <a:gd name="connsiteY5" fmla="*/ 409575 h 528737"/>
              <a:gd name="connsiteX6" fmla="*/ 2071212 w 2179384"/>
              <a:gd name="connsiteY6" fmla="*/ 473075 h 528737"/>
              <a:gd name="connsiteX7" fmla="*/ 115412 w 2179384"/>
              <a:gd name="connsiteY7" fmla="*/ 482600 h 528737"/>
              <a:gd name="connsiteX8" fmla="*/ 1112 w 2179384"/>
              <a:gd name="connsiteY8" fmla="*/ 428625 h 528737"/>
              <a:gd name="connsiteX9" fmla="*/ 1112 w 2179384"/>
              <a:gd name="connsiteY9" fmla="*/ 76200 h 528737"/>
              <a:gd name="connsiteX10" fmla="*/ 51912 w 2179384"/>
              <a:gd name="connsiteY10" fmla="*/ 0 h 528737"/>
              <a:gd name="connsiteX0" fmla="*/ 51912 w 2179384"/>
              <a:gd name="connsiteY0" fmla="*/ 0 h 528737"/>
              <a:gd name="connsiteX1" fmla="*/ 99537 w 2179384"/>
              <a:gd name="connsiteY1" fmla="*/ 84138 h 528737"/>
              <a:gd name="connsiteX2" fmla="*/ 2106137 w 2179384"/>
              <a:gd name="connsiteY2" fmla="*/ 63500 h 528737"/>
              <a:gd name="connsiteX3" fmla="*/ 2141062 w 2179384"/>
              <a:gd name="connsiteY3" fmla="*/ 12700 h 528737"/>
              <a:gd name="connsiteX4" fmla="*/ 2179162 w 2179384"/>
              <a:gd name="connsiteY4" fmla="*/ 63500 h 528737"/>
              <a:gd name="connsiteX5" fmla="*/ 2179162 w 2179384"/>
              <a:gd name="connsiteY5" fmla="*/ 409575 h 528737"/>
              <a:gd name="connsiteX6" fmla="*/ 2071212 w 2179384"/>
              <a:gd name="connsiteY6" fmla="*/ 473075 h 528737"/>
              <a:gd name="connsiteX7" fmla="*/ 115412 w 2179384"/>
              <a:gd name="connsiteY7" fmla="*/ 482600 h 528737"/>
              <a:gd name="connsiteX8" fmla="*/ 1112 w 2179384"/>
              <a:gd name="connsiteY8" fmla="*/ 428625 h 528737"/>
              <a:gd name="connsiteX9" fmla="*/ 1112 w 2179384"/>
              <a:gd name="connsiteY9" fmla="*/ 76200 h 528737"/>
              <a:gd name="connsiteX10" fmla="*/ 51912 w 2179384"/>
              <a:gd name="connsiteY10" fmla="*/ 0 h 528737"/>
              <a:gd name="connsiteX0" fmla="*/ 53181 w 2180653"/>
              <a:gd name="connsiteY0" fmla="*/ 0 h 528737"/>
              <a:gd name="connsiteX1" fmla="*/ 100806 w 2180653"/>
              <a:gd name="connsiteY1" fmla="*/ 84138 h 528737"/>
              <a:gd name="connsiteX2" fmla="*/ 2107406 w 2180653"/>
              <a:gd name="connsiteY2" fmla="*/ 63500 h 528737"/>
              <a:gd name="connsiteX3" fmla="*/ 2142331 w 2180653"/>
              <a:gd name="connsiteY3" fmla="*/ 12700 h 528737"/>
              <a:gd name="connsiteX4" fmla="*/ 2180431 w 2180653"/>
              <a:gd name="connsiteY4" fmla="*/ 63500 h 528737"/>
              <a:gd name="connsiteX5" fmla="*/ 2180431 w 2180653"/>
              <a:gd name="connsiteY5" fmla="*/ 409575 h 528737"/>
              <a:gd name="connsiteX6" fmla="*/ 2072481 w 2180653"/>
              <a:gd name="connsiteY6" fmla="*/ 473075 h 528737"/>
              <a:gd name="connsiteX7" fmla="*/ 116681 w 2180653"/>
              <a:gd name="connsiteY7" fmla="*/ 482600 h 528737"/>
              <a:gd name="connsiteX8" fmla="*/ 0 w 2180653"/>
              <a:gd name="connsiteY8" fmla="*/ 419100 h 528737"/>
              <a:gd name="connsiteX9" fmla="*/ 2381 w 2180653"/>
              <a:gd name="connsiteY9" fmla="*/ 76200 h 528737"/>
              <a:gd name="connsiteX10" fmla="*/ 53181 w 2180653"/>
              <a:gd name="connsiteY10" fmla="*/ 0 h 528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0653" h="528737">
                <a:moveTo>
                  <a:pt x="53181" y="0"/>
                </a:moveTo>
                <a:cubicBezTo>
                  <a:pt x="-19050" y="41540"/>
                  <a:pt x="58737" y="80699"/>
                  <a:pt x="100806" y="84138"/>
                </a:cubicBezTo>
                <a:cubicBezTo>
                  <a:pt x="750623" y="156633"/>
                  <a:pt x="1500452" y="133880"/>
                  <a:pt x="2107406" y="63500"/>
                </a:cubicBezTo>
                <a:cubicBezTo>
                  <a:pt x="2135717" y="53711"/>
                  <a:pt x="2199745" y="43920"/>
                  <a:pt x="2142331" y="12700"/>
                </a:cubicBezTo>
                <a:cubicBezTo>
                  <a:pt x="2188369" y="17727"/>
                  <a:pt x="2179638" y="46567"/>
                  <a:pt x="2180431" y="63500"/>
                </a:cubicBezTo>
                <a:lnTo>
                  <a:pt x="2180431" y="409575"/>
                </a:lnTo>
                <a:cubicBezTo>
                  <a:pt x="2184929" y="464080"/>
                  <a:pt x="2120370" y="466195"/>
                  <a:pt x="2072481" y="473075"/>
                </a:cubicBezTo>
                <a:cubicBezTo>
                  <a:pt x="1413404" y="550069"/>
                  <a:pt x="578114" y="541338"/>
                  <a:pt x="116681" y="482600"/>
                </a:cubicBezTo>
                <a:cubicBezTo>
                  <a:pt x="38100" y="471752"/>
                  <a:pt x="26194" y="456142"/>
                  <a:pt x="0" y="419100"/>
                </a:cubicBezTo>
                <a:cubicBezTo>
                  <a:pt x="794" y="304800"/>
                  <a:pt x="1587" y="190500"/>
                  <a:pt x="2381" y="76200"/>
                </a:cubicBezTo>
                <a:cubicBezTo>
                  <a:pt x="2646" y="46038"/>
                  <a:pt x="-11376" y="11113"/>
                  <a:pt x="53181" y="0"/>
                </a:cubicBezTo>
                <a:close/>
              </a:path>
            </a:pathLst>
          </a:custGeom>
          <a:gradFill flip="none" rotWithShape="1">
            <a:gsLst>
              <a:gs pos="0">
                <a:srgbClr val="FF9901">
                  <a:lumMod val="40000"/>
                </a:srgbClr>
              </a:gs>
              <a:gs pos="55000">
                <a:srgbClr val="FF9901">
                  <a:lumMod val="90000"/>
                  <a:lumOff val="10000"/>
                </a:srgbClr>
              </a:gs>
              <a:gs pos="45000">
                <a:srgbClr val="FF9901">
                  <a:lumMod val="90000"/>
                  <a:lumOff val="10000"/>
                </a:srgbClr>
              </a:gs>
              <a:gs pos="100000">
                <a:srgbClr val="FF9901">
                  <a:lumMod val="40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1" name="Freeform 36">
            <a:extLst>
              <a:ext uri="{FF2B5EF4-FFF2-40B4-BE49-F238E27FC236}">
                <a16:creationId xmlns:a16="http://schemas.microsoft.com/office/drawing/2014/main" id="{DAACF4FB-CEDB-4AFB-9862-BEAD66108C39}"/>
              </a:ext>
            </a:extLst>
          </p:cNvPr>
          <p:cNvSpPr/>
          <p:nvPr/>
        </p:nvSpPr>
        <p:spPr>
          <a:xfrm rot="18887486">
            <a:off x="1950738" y="3874815"/>
            <a:ext cx="230188" cy="439738"/>
          </a:xfrm>
          <a:custGeom>
            <a:avLst/>
            <a:gdLst>
              <a:gd name="connsiteX0" fmla="*/ 11906 w 230981"/>
              <a:gd name="connsiteY0" fmla="*/ 0 h 409575"/>
              <a:gd name="connsiteX1" fmla="*/ 92868 w 230981"/>
              <a:gd name="connsiteY1" fmla="*/ 0 h 409575"/>
              <a:gd name="connsiteX2" fmla="*/ 230981 w 230981"/>
              <a:gd name="connsiteY2" fmla="*/ 197644 h 409575"/>
              <a:gd name="connsiteX3" fmla="*/ 223837 w 230981"/>
              <a:gd name="connsiteY3" fmla="*/ 216694 h 409575"/>
              <a:gd name="connsiteX4" fmla="*/ 114300 w 230981"/>
              <a:gd name="connsiteY4" fmla="*/ 407194 h 409575"/>
              <a:gd name="connsiteX5" fmla="*/ 0 w 230981"/>
              <a:gd name="connsiteY5" fmla="*/ 409575 h 409575"/>
              <a:gd name="connsiteX6" fmla="*/ 130968 w 230981"/>
              <a:gd name="connsiteY6" fmla="*/ 197644 h 409575"/>
              <a:gd name="connsiteX7" fmla="*/ 11906 w 230981"/>
              <a:gd name="connsiteY7" fmla="*/ 0 h 409575"/>
              <a:gd name="connsiteX0" fmla="*/ 11906 w 223837"/>
              <a:gd name="connsiteY0" fmla="*/ 0 h 409575"/>
              <a:gd name="connsiteX1" fmla="*/ 92868 w 223837"/>
              <a:gd name="connsiteY1" fmla="*/ 0 h 409575"/>
              <a:gd name="connsiteX2" fmla="*/ 223837 w 223837"/>
              <a:gd name="connsiteY2" fmla="*/ 216694 h 409575"/>
              <a:gd name="connsiteX3" fmla="*/ 114300 w 223837"/>
              <a:gd name="connsiteY3" fmla="*/ 407194 h 409575"/>
              <a:gd name="connsiteX4" fmla="*/ 0 w 223837"/>
              <a:gd name="connsiteY4" fmla="*/ 409575 h 409575"/>
              <a:gd name="connsiteX5" fmla="*/ 130968 w 223837"/>
              <a:gd name="connsiteY5" fmla="*/ 197644 h 409575"/>
              <a:gd name="connsiteX6" fmla="*/ 11906 w 223837"/>
              <a:gd name="connsiteY6" fmla="*/ 0 h 409575"/>
              <a:gd name="connsiteX0" fmla="*/ 11906 w 223837"/>
              <a:gd name="connsiteY0" fmla="*/ 0 h 409575"/>
              <a:gd name="connsiteX1" fmla="*/ 92868 w 223837"/>
              <a:gd name="connsiteY1" fmla="*/ 0 h 409575"/>
              <a:gd name="connsiteX2" fmla="*/ 223837 w 223837"/>
              <a:gd name="connsiteY2" fmla="*/ 216694 h 409575"/>
              <a:gd name="connsiteX3" fmla="*/ 114300 w 223837"/>
              <a:gd name="connsiteY3" fmla="*/ 407194 h 409575"/>
              <a:gd name="connsiteX4" fmla="*/ 0 w 223837"/>
              <a:gd name="connsiteY4" fmla="*/ 409575 h 409575"/>
              <a:gd name="connsiteX5" fmla="*/ 135730 w 223837"/>
              <a:gd name="connsiteY5" fmla="*/ 207169 h 409575"/>
              <a:gd name="connsiteX6" fmla="*/ 11906 w 223837"/>
              <a:gd name="connsiteY6" fmla="*/ 0 h 409575"/>
              <a:gd name="connsiteX0" fmla="*/ 2381 w 214312"/>
              <a:gd name="connsiteY0" fmla="*/ 0 h 414338"/>
              <a:gd name="connsiteX1" fmla="*/ 83343 w 214312"/>
              <a:gd name="connsiteY1" fmla="*/ 0 h 414338"/>
              <a:gd name="connsiteX2" fmla="*/ 214312 w 214312"/>
              <a:gd name="connsiteY2" fmla="*/ 216694 h 414338"/>
              <a:gd name="connsiteX3" fmla="*/ 104775 w 214312"/>
              <a:gd name="connsiteY3" fmla="*/ 407194 h 414338"/>
              <a:gd name="connsiteX4" fmla="*/ 0 w 214312"/>
              <a:gd name="connsiteY4" fmla="*/ 414338 h 414338"/>
              <a:gd name="connsiteX5" fmla="*/ 126205 w 214312"/>
              <a:gd name="connsiteY5" fmla="*/ 207169 h 414338"/>
              <a:gd name="connsiteX6" fmla="*/ 2381 w 214312"/>
              <a:gd name="connsiteY6" fmla="*/ 0 h 414338"/>
              <a:gd name="connsiteX0" fmla="*/ 2381 w 214386"/>
              <a:gd name="connsiteY0" fmla="*/ 0 h 414338"/>
              <a:gd name="connsiteX1" fmla="*/ 88106 w 214386"/>
              <a:gd name="connsiteY1" fmla="*/ 0 h 414338"/>
              <a:gd name="connsiteX2" fmla="*/ 214312 w 214386"/>
              <a:gd name="connsiteY2" fmla="*/ 216694 h 414338"/>
              <a:gd name="connsiteX3" fmla="*/ 104775 w 214386"/>
              <a:gd name="connsiteY3" fmla="*/ 407194 h 414338"/>
              <a:gd name="connsiteX4" fmla="*/ 0 w 214386"/>
              <a:gd name="connsiteY4" fmla="*/ 414338 h 414338"/>
              <a:gd name="connsiteX5" fmla="*/ 126205 w 214386"/>
              <a:gd name="connsiteY5" fmla="*/ 207169 h 414338"/>
              <a:gd name="connsiteX6" fmla="*/ 2381 w 214386"/>
              <a:gd name="connsiteY6" fmla="*/ 0 h 414338"/>
              <a:gd name="connsiteX0" fmla="*/ 2381 w 214386"/>
              <a:gd name="connsiteY0" fmla="*/ 0 h 414338"/>
              <a:gd name="connsiteX1" fmla="*/ 88106 w 214386"/>
              <a:gd name="connsiteY1" fmla="*/ 0 h 414338"/>
              <a:gd name="connsiteX2" fmla="*/ 214312 w 214386"/>
              <a:gd name="connsiteY2" fmla="*/ 216694 h 414338"/>
              <a:gd name="connsiteX3" fmla="*/ 104775 w 214386"/>
              <a:gd name="connsiteY3" fmla="*/ 407194 h 414338"/>
              <a:gd name="connsiteX4" fmla="*/ 0 w 214386"/>
              <a:gd name="connsiteY4" fmla="*/ 414338 h 414338"/>
              <a:gd name="connsiteX5" fmla="*/ 126205 w 214386"/>
              <a:gd name="connsiteY5" fmla="*/ 207169 h 414338"/>
              <a:gd name="connsiteX6" fmla="*/ 2381 w 214386"/>
              <a:gd name="connsiteY6" fmla="*/ 0 h 414338"/>
              <a:gd name="connsiteX0" fmla="*/ 2381 w 214312"/>
              <a:gd name="connsiteY0" fmla="*/ 0 h 414338"/>
              <a:gd name="connsiteX1" fmla="*/ 88106 w 214312"/>
              <a:gd name="connsiteY1" fmla="*/ 0 h 414338"/>
              <a:gd name="connsiteX2" fmla="*/ 214312 w 214312"/>
              <a:gd name="connsiteY2" fmla="*/ 216694 h 414338"/>
              <a:gd name="connsiteX3" fmla="*/ 104775 w 214312"/>
              <a:gd name="connsiteY3" fmla="*/ 407194 h 414338"/>
              <a:gd name="connsiteX4" fmla="*/ 0 w 214312"/>
              <a:gd name="connsiteY4" fmla="*/ 414338 h 414338"/>
              <a:gd name="connsiteX5" fmla="*/ 126205 w 214312"/>
              <a:gd name="connsiteY5" fmla="*/ 207169 h 414338"/>
              <a:gd name="connsiteX6" fmla="*/ 2381 w 214312"/>
              <a:gd name="connsiteY6" fmla="*/ 0 h 414338"/>
              <a:gd name="connsiteX0" fmla="*/ 4763 w 214312"/>
              <a:gd name="connsiteY0" fmla="*/ 11907 h 414338"/>
              <a:gd name="connsiteX1" fmla="*/ 88106 w 214312"/>
              <a:gd name="connsiteY1" fmla="*/ 0 h 414338"/>
              <a:gd name="connsiteX2" fmla="*/ 214312 w 214312"/>
              <a:gd name="connsiteY2" fmla="*/ 216694 h 414338"/>
              <a:gd name="connsiteX3" fmla="*/ 104775 w 214312"/>
              <a:gd name="connsiteY3" fmla="*/ 407194 h 414338"/>
              <a:gd name="connsiteX4" fmla="*/ 0 w 214312"/>
              <a:gd name="connsiteY4" fmla="*/ 414338 h 414338"/>
              <a:gd name="connsiteX5" fmla="*/ 126205 w 214312"/>
              <a:gd name="connsiteY5" fmla="*/ 207169 h 414338"/>
              <a:gd name="connsiteX6" fmla="*/ 4763 w 214312"/>
              <a:gd name="connsiteY6" fmla="*/ 11907 h 414338"/>
              <a:gd name="connsiteX0" fmla="*/ 4763 w 214312"/>
              <a:gd name="connsiteY0" fmla="*/ 7144 h 409575"/>
              <a:gd name="connsiteX1" fmla="*/ 97631 w 214312"/>
              <a:gd name="connsiteY1" fmla="*/ 0 h 409575"/>
              <a:gd name="connsiteX2" fmla="*/ 214312 w 214312"/>
              <a:gd name="connsiteY2" fmla="*/ 211931 h 409575"/>
              <a:gd name="connsiteX3" fmla="*/ 104775 w 214312"/>
              <a:gd name="connsiteY3" fmla="*/ 402431 h 409575"/>
              <a:gd name="connsiteX4" fmla="*/ 0 w 214312"/>
              <a:gd name="connsiteY4" fmla="*/ 409575 h 409575"/>
              <a:gd name="connsiteX5" fmla="*/ 126205 w 214312"/>
              <a:gd name="connsiteY5" fmla="*/ 202406 h 409575"/>
              <a:gd name="connsiteX6" fmla="*/ 4763 w 214312"/>
              <a:gd name="connsiteY6" fmla="*/ 7144 h 409575"/>
              <a:gd name="connsiteX0" fmla="*/ 4763 w 214312"/>
              <a:gd name="connsiteY0" fmla="*/ 7144 h 409575"/>
              <a:gd name="connsiteX1" fmla="*/ 88106 w 214312"/>
              <a:gd name="connsiteY1" fmla="*/ 0 h 409575"/>
              <a:gd name="connsiteX2" fmla="*/ 214312 w 214312"/>
              <a:gd name="connsiteY2" fmla="*/ 211931 h 409575"/>
              <a:gd name="connsiteX3" fmla="*/ 104775 w 214312"/>
              <a:gd name="connsiteY3" fmla="*/ 402431 h 409575"/>
              <a:gd name="connsiteX4" fmla="*/ 0 w 214312"/>
              <a:gd name="connsiteY4" fmla="*/ 409575 h 409575"/>
              <a:gd name="connsiteX5" fmla="*/ 126205 w 214312"/>
              <a:gd name="connsiteY5" fmla="*/ 202406 h 409575"/>
              <a:gd name="connsiteX6" fmla="*/ 4763 w 214312"/>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312" h="409575">
                <a:moveTo>
                  <a:pt x="4763" y="7144"/>
                </a:moveTo>
                <a:lnTo>
                  <a:pt x="88106" y="0"/>
                </a:lnTo>
                <a:lnTo>
                  <a:pt x="214312" y="211931"/>
                </a:lnTo>
                <a:cubicBezTo>
                  <a:pt x="183752" y="270272"/>
                  <a:pt x="141287" y="338931"/>
                  <a:pt x="104775" y="402431"/>
                </a:cubicBezTo>
                <a:lnTo>
                  <a:pt x="0" y="409575"/>
                </a:lnTo>
                <a:lnTo>
                  <a:pt x="126205" y="202406"/>
                </a:lnTo>
                <a:lnTo>
                  <a:pt x="4763" y="7144"/>
                </a:lnTo>
                <a:close/>
              </a:path>
            </a:pathLst>
          </a:custGeom>
          <a:gradFill flip="none" rotWithShape="1">
            <a:gsLst>
              <a:gs pos="0">
                <a:schemeClr val="tx1">
                  <a:lumMod val="85000"/>
                  <a:lumOff val="15000"/>
                </a:schemeClr>
              </a:gs>
              <a:gs pos="100000">
                <a:schemeClr val="bg1">
                  <a:lumMod val="85000"/>
                </a:schemeClr>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3" name="Picture 2" descr="C:\Documents and Settings\jaewook\Desktop\Eng\그림1.png">
            <a:extLst>
              <a:ext uri="{FF2B5EF4-FFF2-40B4-BE49-F238E27FC236}">
                <a16:creationId xmlns:a16="http://schemas.microsoft.com/office/drawing/2014/main" id="{09A996C0-ED45-48EB-8C9A-9B18503DE6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894577">
            <a:off x="6442837" y="4415137"/>
            <a:ext cx="2503487"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 descr="C:\Documents and Settings\jaewook\Desktop\Eng\그림1.png">
            <a:extLst>
              <a:ext uri="{FF2B5EF4-FFF2-40B4-BE49-F238E27FC236}">
                <a16:creationId xmlns:a16="http://schemas.microsoft.com/office/drawing/2014/main" id="{4F05E5A9-5F37-4F98-8C92-99F6ABBC5B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894577">
            <a:off x="6442043" y="4398468"/>
            <a:ext cx="25050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Freeform 42">
            <a:extLst>
              <a:ext uri="{FF2B5EF4-FFF2-40B4-BE49-F238E27FC236}">
                <a16:creationId xmlns:a16="http://schemas.microsoft.com/office/drawing/2014/main" id="{F005C86D-025C-4525-A3AD-62E5B84D46AE}"/>
              </a:ext>
            </a:extLst>
          </p:cNvPr>
          <p:cNvSpPr/>
          <p:nvPr/>
        </p:nvSpPr>
        <p:spPr>
          <a:xfrm rot="18894577">
            <a:off x="6638893" y="4325443"/>
            <a:ext cx="2339975" cy="568325"/>
          </a:xfrm>
          <a:custGeom>
            <a:avLst/>
            <a:gdLst>
              <a:gd name="connsiteX0" fmla="*/ 50800 w 2178050"/>
              <a:gd name="connsiteY0" fmla="*/ 0 h 482600"/>
              <a:gd name="connsiteX1" fmla="*/ 98425 w 2178050"/>
              <a:gd name="connsiteY1" fmla="*/ 88900 h 482600"/>
              <a:gd name="connsiteX2" fmla="*/ 2105025 w 2178050"/>
              <a:gd name="connsiteY2" fmla="*/ 63500 h 482600"/>
              <a:gd name="connsiteX3" fmla="*/ 2139950 w 2178050"/>
              <a:gd name="connsiteY3" fmla="*/ 12700 h 482600"/>
              <a:gd name="connsiteX4" fmla="*/ 2178050 w 2178050"/>
              <a:gd name="connsiteY4" fmla="*/ 63500 h 482600"/>
              <a:gd name="connsiteX5" fmla="*/ 2178050 w 2178050"/>
              <a:gd name="connsiteY5" fmla="*/ 409575 h 482600"/>
              <a:gd name="connsiteX6" fmla="*/ 2070100 w 2178050"/>
              <a:gd name="connsiteY6" fmla="*/ 473075 h 482600"/>
              <a:gd name="connsiteX7" fmla="*/ 114300 w 2178050"/>
              <a:gd name="connsiteY7" fmla="*/ 482600 h 482600"/>
              <a:gd name="connsiteX8" fmla="*/ 0 w 2178050"/>
              <a:gd name="connsiteY8" fmla="*/ 428625 h 482600"/>
              <a:gd name="connsiteX9" fmla="*/ 0 w 2178050"/>
              <a:gd name="connsiteY9" fmla="*/ 76200 h 482600"/>
              <a:gd name="connsiteX10" fmla="*/ 50800 w 2178050"/>
              <a:gd name="connsiteY10" fmla="*/ 0 h 482600"/>
              <a:gd name="connsiteX0" fmla="*/ 50800 w 2178050"/>
              <a:gd name="connsiteY0" fmla="*/ 382 h 482982"/>
              <a:gd name="connsiteX1" fmla="*/ 98425 w 2178050"/>
              <a:gd name="connsiteY1" fmla="*/ 89282 h 482982"/>
              <a:gd name="connsiteX2" fmla="*/ 2105025 w 2178050"/>
              <a:gd name="connsiteY2" fmla="*/ 63882 h 482982"/>
              <a:gd name="connsiteX3" fmla="*/ 2139950 w 2178050"/>
              <a:gd name="connsiteY3" fmla="*/ 13082 h 482982"/>
              <a:gd name="connsiteX4" fmla="*/ 2178050 w 2178050"/>
              <a:gd name="connsiteY4" fmla="*/ 63882 h 482982"/>
              <a:gd name="connsiteX5" fmla="*/ 2178050 w 2178050"/>
              <a:gd name="connsiteY5" fmla="*/ 409957 h 482982"/>
              <a:gd name="connsiteX6" fmla="*/ 2070100 w 2178050"/>
              <a:gd name="connsiteY6" fmla="*/ 473457 h 482982"/>
              <a:gd name="connsiteX7" fmla="*/ 114300 w 2178050"/>
              <a:gd name="connsiteY7" fmla="*/ 482982 h 482982"/>
              <a:gd name="connsiteX8" fmla="*/ 0 w 2178050"/>
              <a:gd name="connsiteY8" fmla="*/ 429007 h 482982"/>
              <a:gd name="connsiteX9" fmla="*/ 0 w 2178050"/>
              <a:gd name="connsiteY9" fmla="*/ 76582 h 482982"/>
              <a:gd name="connsiteX10" fmla="*/ 50800 w 2178050"/>
              <a:gd name="connsiteY10" fmla="*/ 382 h 482982"/>
              <a:gd name="connsiteX0" fmla="*/ 52928 w 2180178"/>
              <a:gd name="connsiteY0" fmla="*/ 414 h 483014"/>
              <a:gd name="connsiteX1" fmla="*/ 100553 w 2180178"/>
              <a:gd name="connsiteY1" fmla="*/ 89314 h 483014"/>
              <a:gd name="connsiteX2" fmla="*/ 2107153 w 2180178"/>
              <a:gd name="connsiteY2" fmla="*/ 63914 h 483014"/>
              <a:gd name="connsiteX3" fmla="*/ 2142078 w 2180178"/>
              <a:gd name="connsiteY3" fmla="*/ 13114 h 483014"/>
              <a:gd name="connsiteX4" fmla="*/ 2180178 w 2180178"/>
              <a:gd name="connsiteY4" fmla="*/ 63914 h 483014"/>
              <a:gd name="connsiteX5" fmla="*/ 2180178 w 2180178"/>
              <a:gd name="connsiteY5" fmla="*/ 409989 h 483014"/>
              <a:gd name="connsiteX6" fmla="*/ 2072228 w 2180178"/>
              <a:gd name="connsiteY6" fmla="*/ 473489 h 483014"/>
              <a:gd name="connsiteX7" fmla="*/ 116428 w 2180178"/>
              <a:gd name="connsiteY7" fmla="*/ 483014 h 483014"/>
              <a:gd name="connsiteX8" fmla="*/ 2128 w 2180178"/>
              <a:gd name="connsiteY8" fmla="*/ 429039 h 483014"/>
              <a:gd name="connsiteX9" fmla="*/ 2128 w 2180178"/>
              <a:gd name="connsiteY9" fmla="*/ 76614 h 483014"/>
              <a:gd name="connsiteX10" fmla="*/ 52928 w 2180178"/>
              <a:gd name="connsiteY10" fmla="*/ 414 h 483014"/>
              <a:gd name="connsiteX0" fmla="*/ 52928 w 2180178"/>
              <a:gd name="connsiteY0" fmla="*/ 414 h 483014"/>
              <a:gd name="connsiteX1" fmla="*/ 100553 w 2180178"/>
              <a:gd name="connsiteY1" fmla="*/ 89314 h 483014"/>
              <a:gd name="connsiteX2" fmla="*/ 2107153 w 2180178"/>
              <a:gd name="connsiteY2" fmla="*/ 63914 h 483014"/>
              <a:gd name="connsiteX3" fmla="*/ 2142078 w 2180178"/>
              <a:gd name="connsiteY3" fmla="*/ 13114 h 483014"/>
              <a:gd name="connsiteX4" fmla="*/ 2180178 w 2180178"/>
              <a:gd name="connsiteY4" fmla="*/ 63914 h 483014"/>
              <a:gd name="connsiteX5" fmla="*/ 2180178 w 2180178"/>
              <a:gd name="connsiteY5" fmla="*/ 409989 h 483014"/>
              <a:gd name="connsiteX6" fmla="*/ 2072228 w 2180178"/>
              <a:gd name="connsiteY6" fmla="*/ 473489 h 483014"/>
              <a:gd name="connsiteX7" fmla="*/ 116428 w 2180178"/>
              <a:gd name="connsiteY7" fmla="*/ 483014 h 483014"/>
              <a:gd name="connsiteX8" fmla="*/ 2128 w 2180178"/>
              <a:gd name="connsiteY8" fmla="*/ 429039 h 483014"/>
              <a:gd name="connsiteX9" fmla="*/ 2128 w 2180178"/>
              <a:gd name="connsiteY9" fmla="*/ 76614 h 483014"/>
              <a:gd name="connsiteX10" fmla="*/ 52928 w 2180178"/>
              <a:gd name="connsiteY10" fmla="*/ 414 h 483014"/>
              <a:gd name="connsiteX0" fmla="*/ 52928 w 2180178"/>
              <a:gd name="connsiteY0" fmla="*/ 414 h 483014"/>
              <a:gd name="connsiteX1" fmla="*/ 100553 w 2180178"/>
              <a:gd name="connsiteY1" fmla="*/ 89314 h 483014"/>
              <a:gd name="connsiteX2" fmla="*/ 2107153 w 2180178"/>
              <a:gd name="connsiteY2" fmla="*/ 63914 h 483014"/>
              <a:gd name="connsiteX3" fmla="*/ 2142078 w 2180178"/>
              <a:gd name="connsiteY3" fmla="*/ 13114 h 483014"/>
              <a:gd name="connsiteX4" fmla="*/ 2180178 w 2180178"/>
              <a:gd name="connsiteY4" fmla="*/ 63914 h 483014"/>
              <a:gd name="connsiteX5" fmla="*/ 2180178 w 2180178"/>
              <a:gd name="connsiteY5" fmla="*/ 409989 h 483014"/>
              <a:gd name="connsiteX6" fmla="*/ 2072228 w 2180178"/>
              <a:gd name="connsiteY6" fmla="*/ 473489 h 483014"/>
              <a:gd name="connsiteX7" fmla="*/ 116428 w 2180178"/>
              <a:gd name="connsiteY7" fmla="*/ 483014 h 483014"/>
              <a:gd name="connsiteX8" fmla="*/ 2128 w 2180178"/>
              <a:gd name="connsiteY8" fmla="*/ 429039 h 483014"/>
              <a:gd name="connsiteX9" fmla="*/ 2128 w 2180178"/>
              <a:gd name="connsiteY9" fmla="*/ 76614 h 483014"/>
              <a:gd name="connsiteX10" fmla="*/ 52928 w 2180178"/>
              <a:gd name="connsiteY10" fmla="*/ 414 h 483014"/>
              <a:gd name="connsiteX0" fmla="*/ 51912 w 2179162"/>
              <a:gd name="connsiteY0" fmla="*/ 0 h 482600"/>
              <a:gd name="connsiteX1" fmla="*/ 99537 w 2179162"/>
              <a:gd name="connsiteY1" fmla="*/ 88900 h 482600"/>
              <a:gd name="connsiteX2" fmla="*/ 2106137 w 2179162"/>
              <a:gd name="connsiteY2" fmla="*/ 63500 h 482600"/>
              <a:gd name="connsiteX3" fmla="*/ 2141062 w 2179162"/>
              <a:gd name="connsiteY3" fmla="*/ 12700 h 482600"/>
              <a:gd name="connsiteX4" fmla="*/ 2179162 w 2179162"/>
              <a:gd name="connsiteY4" fmla="*/ 63500 h 482600"/>
              <a:gd name="connsiteX5" fmla="*/ 2179162 w 2179162"/>
              <a:gd name="connsiteY5" fmla="*/ 409575 h 482600"/>
              <a:gd name="connsiteX6" fmla="*/ 2071212 w 2179162"/>
              <a:gd name="connsiteY6" fmla="*/ 473075 h 482600"/>
              <a:gd name="connsiteX7" fmla="*/ 115412 w 2179162"/>
              <a:gd name="connsiteY7" fmla="*/ 482600 h 482600"/>
              <a:gd name="connsiteX8" fmla="*/ 1112 w 2179162"/>
              <a:gd name="connsiteY8" fmla="*/ 428625 h 482600"/>
              <a:gd name="connsiteX9" fmla="*/ 1112 w 2179162"/>
              <a:gd name="connsiteY9" fmla="*/ 76200 h 482600"/>
              <a:gd name="connsiteX10" fmla="*/ 51912 w 2179162"/>
              <a:gd name="connsiteY10" fmla="*/ 0 h 482600"/>
              <a:gd name="connsiteX0" fmla="*/ 51912 w 2179162"/>
              <a:gd name="connsiteY0" fmla="*/ 0 h 482600"/>
              <a:gd name="connsiteX1" fmla="*/ 99537 w 2179162"/>
              <a:gd name="connsiteY1" fmla="*/ 88900 h 482600"/>
              <a:gd name="connsiteX2" fmla="*/ 2106137 w 2179162"/>
              <a:gd name="connsiteY2" fmla="*/ 63500 h 482600"/>
              <a:gd name="connsiteX3" fmla="*/ 2141062 w 2179162"/>
              <a:gd name="connsiteY3" fmla="*/ 12700 h 482600"/>
              <a:gd name="connsiteX4" fmla="*/ 2179162 w 2179162"/>
              <a:gd name="connsiteY4" fmla="*/ 63500 h 482600"/>
              <a:gd name="connsiteX5" fmla="*/ 2179162 w 2179162"/>
              <a:gd name="connsiteY5" fmla="*/ 409575 h 482600"/>
              <a:gd name="connsiteX6" fmla="*/ 2071212 w 2179162"/>
              <a:gd name="connsiteY6" fmla="*/ 473075 h 482600"/>
              <a:gd name="connsiteX7" fmla="*/ 115412 w 2179162"/>
              <a:gd name="connsiteY7" fmla="*/ 482600 h 482600"/>
              <a:gd name="connsiteX8" fmla="*/ 1112 w 2179162"/>
              <a:gd name="connsiteY8" fmla="*/ 428625 h 482600"/>
              <a:gd name="connsiteX9" fmla="*/ 1112 w 2179162"/>
              <a:gd name="connsiteY9" fmla="*/ 76200 h 482600"/>
              <a:gd name="connsiteX10" fmla="*/ 51912 w 2179162"/>
              <a:gd name="connsiteY10" fmla="*/ 0 h 482600"/>
              <a:gd name="connsiteX0" fmla="*/ 51912 w 2179162"/>
              <a:gd name="connsiteY0" fmla="*/ 0 h 482600"/>
              <a:gd name="connsiteX1" fmla="*/ 99537 w 2179162"/>
              <a:gd name="connsiteY1" fmla="*/ 88900 h 482600"/>
              <a:gd name="connsiteX2" fmla="*/ 2106137 w 2179162"/>
              <a:gd name="connsiteY2" fmla="*/ 63500 h 482600"/>
              <a:gd name="connsiteX3" fmla="*/ 2141062 w 2179162"/>
              <a:gd name="connsiteY3" fmla="*/ 12700 h 482600"/>
              <a:gd name="connsiteX4" fmla="*/ 2179162 w 2179162"/>
              <a:gd name="connsiteY4" fmla="*/ 63500 h 482600"/>
              <a:gd name="connsiteX5" fmla="*/ 2179162 w 2179162"/>
              <a:gd name="connsiteY5" fmla="*/ 409575 h 482600"/>
              <a:gd name="connsiteX6" fmla="*/ 2071212 w 2179162"/>
              <a:gd name="connsiteY6" fmla="*/ 473075 h 482600"/>
              <a:gd name="connsiteX7" fmla="*/ 115412 w 2179162"/>
              <a:gd name="connsiteY7" fmla="*/ 482600 h 482600"/>
              <a:gd name="connsiteX8" fmla="*/ 1112 w 2179162"/>
              <a:gd name="connsiteY8" fmla="*/ 428625 h 482600"/>
              <a:gd name="connsiteX9" fmla="*/ 1112 w 2179162"/>
              <a:gd name="connsiteY9" fmla="*/ 76200 h 482600"/>
              <a:gd name="connsiteX10" fmla="*/ 51912 w 2179162"/>
              <a:gd name="connsiteY10" fmla="*/ 0 h 482600"/>
              <a:gd name="connsiteX0" fmla="*/ 51912 w 2179162"/>
              <a:gd name="connsiteY0" fmla="*/ 0 h 482600"/>
              <a:gd name="connsiteX1" fmla="*/ 99537 w 2179162"/>
              <a:gd name="connsiteY1" fmla="*/ 88900 h 482600"/>
              <a:gd name="connsiteX2" fmla="*/ 2106137 w 2179162"/>
              <a:gd name="connsiteY2" fmla="*/ 63500 h 482600"/>
              <a:gd name="connsiteX3" fmla="*/ 2141062 w 2179162"/>
              <a:gd name="connsiteY3" fmla="*/ 12700 h 482600"/>
              <a:gd name="connsiteX4" fmla="*/ 2179162 w 2179162"/>
              <a:gd name="connsiteY4" fmla="*/ 63500 h 482600"/>
              <a:gd name="connsiteX5" fmla="*/ 2179162 w 2179162"/>
              <a:gd name="connsiteY5" fmla="*/ 409575 h 482600"/>
              <a:gd name="connsiteX6" fmla="*/ 2071212 w 2179162"/>
              <a:gd name="connsiteY6" fmla="*/ 473075 h 482600"/>
              <a:gd name="connsiteX7" fmla="*/ 115412 w 2179162"/>
              <a:gd name="connsiteY7" fmla="*/ 482600 h 482600"/>
              <a:gd name="connsiteX8" fmla="*/ 1112 w 2179162"/>
              <a:gd name="connsiteY8" fmla="*/ 428625 h 482600"/>
              <a:gd name="connsiteX9" fmla="*/ 1112 w 2179162"/>
              <a:gd name="connsiteY9" fmla="*/ 76200 h 482600"/>
              <a:gd name="connsiteX10" fmla="*/ 51912 w 2179162"/>
              <a:gd name="connsiteY10" fmla="*/ 0 h 482600"/>
              <a:gd name="connsiteX0" fmla="*/ 51912 w 2179162"/>
              <a:gd name="connsiteY0" fmla="*/ 0 h 482600"/>
              <a:gd name="connsiteX1" fmla="*/ 99537 w 2179162"/>
              <a:gd name="connsiteY1" fmla="*/ 88900 h 482600"/>
              <a:gd name="connsiteX2" fmla="*/ 2106137 w 2179162"/>
              <a:gd name="connsiteY2" fmla="*/ 63500 h 482600"/>
              <a:gd name="connsiteX3" fmla="*/ 2141062 w 2179162"/>
              <a:gd name="connsiteY3" fmla="*/ 12700 h 482600"/>
              <a:gd name="connsiteX4" fmla="*/ 2179162 w 2179162"/>
              <a:gd name="connsiteY4" fmla="*/ 63500 h 482600"/>
              <a:gd name="connsiteX5" fmla="*/ 2179162 w 2179162"/>
              <a:gd name="connsiteY5" fmla="*/ 409575 h 482600"/>
              <a:gd name="connsiteX6" fmla="*/ 2071212 w 2179162"/>
              <a:gd name="connsiteY6" fmla="*/ 473075 h 482600"/>
              <a:gd name="connsiteX7" fmla="*/ 115412 w 2179162"/>
              <a:gd name="connsiteY7" fmla="*/ 482600 h 482600"/>
              <a:gd name="connsiteX8" fmla="*/ 1112 w 2179162"/>
              <a:gd name="connsiteY8" fmla="*/ 428625 h 482600"/>
              <a:gd name="connsiteX9" fmla="*/ 1112 w 2179162"/>
              <a:gd name="connsiteY9" fmla="*/ 76200 h 482600"/>
              <a:gd name="connsiteX10" fmla="*/ 51912 w 2179162"/>
              <a:gd name="connsiteY10" fmla="*/ 0 h 482600"/>
              <a:gd name="connsiteX0" fmla="*/ 51912 w 2179162"/>
              <a:gd name="connsiteY0" fmla="*/ 0 h 482600"/>
              <a:gd name="connsiteX1" fmla="*/ 99537 w 2179162"/>
              <a:gd name="connsiteY1" fmla="*/ 88900 h 482600"/>
              <a:gd name="connsiteX2" fmla="*/ 2106137 w 2179162"/>
              <a:gd name="connsiteY2" fmla="*/ 63500 h 482600"/>
              <a:gd name="connsiteX3" fmla="*/ 2141062 w 2179162"/>
              <a:gd name="connsiteY3" fmla="*/ 12700 h 482600"/>
              <a:gd name="connsiteX4" fmla="*/ 2179162 w 2179162"/>
              <a:gd name="connsiteY4" fmla="*/ 63500 h 482600"/>
              <a:gd name="connsiteX5" fmla="*/ 2179162 w 2179162"/>
              <a:gd name="connsiteY5" fmla="*/ 409575 h 482600"/>
              <a:gd name="connsiteX6" fmla="*/ 2071212 w 2179162"/>
              <a:gd name="connsiteY6" fmla="*/ 473075 h 482600"/>
              <a:gd name="connsiteX7" fmla="*/ 115412 w 2179162"/>
              <a:gd name="connsiteY7" fmla="*/ 482600 h 482600"/>
              <a:gd name="connsiteX8" fmla="*/ 1112 w 2179162"/>
              <a:gd name="connsiteY8" fmla="*/ 428625 h 482600"/>
              <a:gd name="connsiteX9" fmla="*/ 1112 w 2179162"/>
              <a:gd name="connsiteY9" fmla="*/ 76200 h 482600"/>
              <a:gd name="connsiteX10" fmla="*/ 51912 w 2179162"/>
              <a:gd name="connsiteY10" fmla="*/ 0 h 482600"/>
              <a:gd name="connsiteX0" fmla="*/ 51912 w 2179162"/>
              <a:gd name="connsiteY0" fmla="*/ 0 h 482600"/>
              <a:gd name="connsiteX1" fmla="*/ 99537 w 2179162"/>
              <a:gd name="connsiteY1" fmla="*/ 88900 h 482600"/>
              <a:gd name="connsiteX2" fmla="*/ 2106137 w 2179162"/>
              <a:gd name="connsiteY2" fmla="*/ 63500 h 482600"/>
              <a:gd name="connsiteX3" fmla="*/ 2141062 w 2179162"/>
              <a:gd name="connsiteY3" fmla="*/ 12700 h 482600"/>
              <a:gd name="connsiteX4" fmla="*/ 2179162 w 2179162"/>
              <a:gd name="connsiteY4" fmla="*/ 63500 h 482600"/>
              <a:gd name="connsiteX5" fmla="*/ 2179162 w 2179162"/>
              <a:gd name="connsiteY5" fmla="*/ 409575 h 482600"/>
              <a:gd name="connsiteX6" fmla="*/ 2071212 w 2179162"/>
              <a:gd name="connsiteY6" fmla="*/ 473075 h 482600"/>
              <a:gd name="connsiteX7" fmla="*/ 115412 w 2179162"/>
              <a:gd name="connsiteY7" fmla="*/ 482600 h 482600"/>
              <a:gd name="connsiteX8" fmla="*/ 1112 w 2179162"/>
              <a:gd name="connsiteY8" fmla="*/ 428625 h 482600"/>
              <a:gd name="connsiteX9" fmla="*/ 1112 w 2179162"/>
              <a:gd name="connsiteY9" fmla="*/ 76200 h 482600"/>
              <a:gd name="connsiteX10" fmla="*/ 51912 w 2179162"/>
              <a:gd name="connsiteY10" fmla="*/ 0 h 482600"/>
              <a:gd name="connsiteX0" fmla="*/ 51912 w 2179162"/>
              <a:gd name="connsiteY0" fmla="*/ 0 h 482600"/>
              <a:gd name="connsiteX1" fmla="*/ 99537 w 2179162"/>
              <a:gd name="connsiteY1" fmla="*/ 88900 h 482600"/>
              <a:gd name="connsiteX2" fmla="*/ 2106137 w 2179162"/>
              <a:gd name="connsiteY2" fmla="*/ 63500 h 482600"/>
              <a:gd name="connsiteX3" fmla="*/ 2141062 w 2179162"/>
              <a:gd name="connsiteY3" fmla="*/ 12700 h 482600"/>
              <a:gd name="connsiteX4" fmla="*/ 2179162 w 2179162"/>
              <a:gd name="connsiteY4" fmla="*/ 63500 h 482600"/>
              <a:gd name="connsiteX5" fmla="*/ 2179162 w 2179162"/>
              <a:gd name="connsiteY5" fmla="*/ 409575 h 482600"/>
              <a:gd name="connsiteX6" fmla="*/ 2071212 w 2179162"/>
              <a:gd name="connsiteY6" fmla="*/ 473075 h 482600"/>
              <a:gd name="connsiteX7" fmla="*/ 115412 w 2179162"/>
              <a:gd name="connsiteY7" fmla="*/ 482600 h 482600"/>
              <a:gd name="connsiteX8" fmla="*/ 1112 w 2179162"/>
              <a:gd name="connsiteY8" fmla="*/ 428625 h 482600"/>
              <a:gd name="connsiteX9" fmla="*/ 1112 w 2179162"/>
              <a:gd name="connsiteY9" fmla="*/ 76200 h 482600"/>
              <a:gd name="connsiteX10" fmla="*/ 51912 w 2179162"/>
              <a:gd name="connsiteY10" fmla="*/ 0 h 482600"/>
              <a:gd name="connsiteX0" fmla="*/ 51912 w 2179162"/>
              <a:gd name="connsiteY0" fmla="*/ 0 h 482600"/>
              <a:gd name="connsiteX1" fmla="*/ 99537 w 2179162"/>
              <a:gd name="connsiteY1" fmla="*/ 88900 h 482600"/>
              <a:gd name="connsiteX2" fmla="*/ 2106137 w 2179162"/>
              <a:gd name="connsiteY2" fmla="*/ 63500 h 482600"/>
              <a:gd name="connsiteX3" fmla="*/ 2141062 w 2179162"/>
              <a:gd name="connsiteY3" fmla="*/ 12700 h 482600"/>
              <a:gd name="connsiteX4" fmla="*/ 2179162 w 2179162"/>
              <a:gd name="connsiteY4" fmla="*/ 63500 h 482600"/>
              <a:gd name="connsiteX5" fmla="*/ 2179162 w 2179162"/>
              <a:gd name="connsiteY5" fmla="*/ 409575 h 482600"/>
              <a:gd name="connsiteX6" fmla="*/ 2071212 w 2179162"/>
              <a:gd name="connsiteY6" fmla="*/ 473075 h 482600"/>
              <a:gd name="connsiteX7" fmla="*/ 115412 w 2179162"/>
              <a:gd name="connsiteY7" fmla="*/ 482600 h 482600"/>
              <a:gd name="connsiteX8" fmla="*/ 1112 w 2179162"/>
              <a:gd name="connsiteY8" fmla="*/ 428625 h 482600"/>
              <a:gd name="connsiteX9" fmla="*/ 1112 w 2179162"/>
              <a:gd name="connsiteY9" fmla="*/ 76200 h 482600"/>
              <a:gd name="connsiteX10" fmla="*/ 51912 w 2179162"/>
              <a:gd name="connsiteY10" fmla="*/ 0 h 482600"/>
              <a:gd name="connsiteX0" fmla="*/ 51912 w 2179352"/>
              <a:gd name="connsiteY0" fmla="*/ 0 h 482600"/>
              <a:gd name="connsiteX1" fmla="*/ 99537 w 2179352"/>
              <a:gd name="connsiteY1" fmla="*/ 88900 h 482600"/>
              <a:gd name="connsiteX2" fmla="*/ 2106137 w 2179352"/>
              <a:gd name="connsiteY2" fmla="*/ 63500 h 482600"/>
              <a:gd name="connsiteX3" fmla="*/ 2141062 w 2179352"/>
              <a:gd name="connsiteY3" fmla="*/ 12700 h 482600"/>
              <a:gd name="connsiteX4" fmla="*/ 2179162 w 2179352"/>
              <a:gd name="connsiteY4" fmla="*/ 63500 h 482600"/>
              <a:gd name="connsiteX5" fmla="*/ 2179162 w 2179352"/>
              <a:gd name="connsiteY5" fmla="*/ 409575 h 482600"/>
              <a:gd name="connsiteX6" fmla="*/ 2071212 w 2179352"/>
              <a:gd name="connsiteY6" fmla="*/ 473075 h 482600"/>
              <a:gd name="connsiteX7" fmla="*/ 115412 w 2179352"/>
              <a:gd name="connsiteY7" fmla="*/ 482600 h 482600"/>
              <a:gd name="connsiteX8" fmla="*/ 1112 w 2179352"/>
              <a:gd name="connsiteY8" fmla="*/ 428625 h 482600"/>
              <a:gd name="connsiteX9" fmla="*/ 1112 w 2179352"/>
              <a:gd name="connsiteY9" fmla="*/ 76200 h 482600"/>
              <a:gd name="connsiteX10" fmla="*/ 51912 w 2179352"/>
              <a:gd name="connsiteY10" fmla="*/ 0 h 482600"/>
              <a:gd name="connsiteX0" fmla="*/ 51912 w 2179384"/>
              <a:gd name="connsiteY0" fmla="*/ 0 h 482600"/>
              <a:gd name="connsiteX1" fmla="*/ 99537 w 2179384"/>
              <a:gd name="connsiteY1" fmla="*/ 88900 h 482600"/>
              <a:gd name="connsiteX2" fmla="*/ 2106137 w 2179384"/>
              <a:gd name="connsiteY2" fmla="*/ 63500 h 482600"/>
              <a:gd name="connsiteX3" fmla="*/ 2141062 w 2179384"/>
              <a:gd name="connsiteY3" fmla="*/ 12700 h 482600"/>
              <a:gd name="connsiteX4" fmla="*/ 2179162 w 2179384"/>
              <a:gd name="connsiteY4" fmla="*/ 63500 h 482600"/>
              <a:gd name="connsiteX5" fmla="*/ 2179162 w 2179384"/>
              <a:gd name="connsiteY5" fmla="*/ 409575 h 482600"/>
              <a:gd name="connsiteX6" fmla="*/ 2071212 w 2179384"/>
              <a:gd name="connsiteY6" fmla="*/ 473075 h 482600"/>
              <a:gd name="connsiteX7" fmla="*/ 115412 w 2179384"/>
              <a:gd name="connsiteY7" fmla="*/ 482600 h 482600"/>
              <a:gd name="connsiteX8" fmla="*/ 1112 w 2179384"/>
              <a:gd name="connsiteY8" fmla="*/ 428625 h 482600"/>
              <a:gd name="connsiteX9" fmla="*/ 1112 w 2179384"/>
              <a:gd name="connsiteY9" fmla="*/ 76200 h 482600"/>
              <a:gd name="connsiteX10" fmla="*/ 51912 w 2179384"/>
              <a:gd name="connsiteY10" fmla="*/ 0 h 482600"/>
              <a:gd name="connsiteX0" fmla="*/ 51912 w 2179384"/>
              <a:gd name="connsiteY0" fmla="*/ 0 h 509163"/>
              <a:gd name="connsiteX1" fmla="*/ 99537 w 2179384"/>
              <a:gd name="connsiteY1" fmla="*/ 88900 h 509163"/>
              <a:gd name="connsiteX2" fmla="*/ 2106137 w 2179384"/>
              <a:gd name="connsiteY2" fmla="*/ 63500 h 509163"/>
              <a:gd name="connsiteX3" fmla="*/ 2141062 w 2179384"/>
              <a:gd name="connsiteY3" fmla="*/ 12700 h 509163"/>
              <a:gd name="connsiteX4" fmla="*/ 2179162 w 2179384"/>
              <a:gd name="connsiteY4" fmla="*/ 63500 h 509163"/>
              <a:gd name="connsiteX5" fmla="*/ 2179162 w 2179384"/>
              <a:gd name="connsiteY5" fmla="*/ 409575 h 509163"/>
              <a:gd name="connsiteX6" fmla="*/ 2071212 w 2179384"/>
              <a:gd name="connsiteY6" fmla="*/ 473075 h 509163"/>
              <a:gd name="connsiteX7" fmla="*/ 115412 w 2179384"/>
              <a:gd name="connsiteY7" fmla="*/ 482600 h 509163"/>
              <a:gd name="connsiteX8" fmla="*/ 1112 w 2179384"/>
              <a:gd name="connsiteY8" fmla="*/ 428625 h 509163"/>
              <a:gd name="connsiteX9" fmla="*/ 1112 w 2179384"/>
              <a:gd name="connsiteY9" fmla="*/ 76200 h 509163"/>
              <a:gd name="connsiteX10" fmla="*/ 51912 w 2179384"/>
              <a:gd name="connsiteY10" fmla="*/ 0 h 509163"/>
              <a:gd name="connsiteX0" fmla="*/ 51912 w 2179384"/>
              <a:gd name="connsiteY0" fmla="*/ 0 h 528737"/>
              <a:gd name="connsiteX1" fmla="*/ 99537 w 2179384"/>
              <a:gd name="connsiteY1" fmla="*/ 88900 h 528737"/>
              <a:gd name="connsiteX2" fmla="*/ 2106137 w 2179384"/>
              <a:gd name="connsiteY2" fmla="*/ 63500 h 528737"/>
              <a:gd name="connsiteX3" fmla="*/ 2141062 w 2179384"/>
              <a:gd name="connsiteY3" fmla="*/ 12700 h 528737"/>
              <a:gd name="connsiteX4" fmla="*/ 2179162 w 2179384"/>
              <a:gd name="connsiteY4" fmla="*/ 63500 h 528737"/>
              <a:gd name="connsiteX5" fmla="*/ 2179162 w 2179384"/>
              <a:gd name="connsiteY5" fmla="*/ 409575 h 528737"/>
              <a:gd name="connsiteX6" fmla="*/ 2071212 w 2179384"/>
              <a:gd name="connsiteY6" fmla="*/ 473075 h 528737"/>
              <a:gd name="connsiteX7" fmla="*/ 115412 w 2179384"/>
              <a:gd name="connsiteY7" fmla="*/ 482600 h 528737"/>
              <a:gd name="connsiteX8" fmla="*/ 1112 w 2179384"/>
              <a:gd name="connsiteY8" fmla="*/ 428625 h 528737"/>
              <a:gd name="connsiteX9" fmla="*/ 1112 w 2179384"/>
              <a:gd name="connsiteY9" fmla="*/ 76200 h 528737"/>
              <a:gd name="connsiteX10" fmla="*/ 51912 w 2179384"/>
              <a:gd name="connsiteY10" fmla="*/ 0 h 528737"/>
              <a:gd name="connsiteX0" fmla="*/ 51912 w 2179384"/>
              <a:gd name="connsiteY0" fmla="*/ 0 h 528737"/>
              <a:gd name="connsiteX1" fmla="*/ 99537 w 2179384"/>
              <a:gd name="connsiteY1" fmla="*/ 88900 h 528737"/>
              <a:gd name="connsiteX2" fmla="*/ 2106137 w 2179384"/>
              <a:gd name="connsiteY2" fmla="*/ 63500 h 528737"/>
              <a:gd name="connsiteX3" fmla="*/ 2141062 w 2179384"/>
              <a:gd name="connsiteY3" fmla="*/ 12700 h 528737"/>
              <a:gd name="connsiteX4" fmla="*/ 2179162 w 2179384"/>
              <a:gd name="connsiteY4" fmla="*/ 63500 h 528737"/>
              <a:gd name="connsiteX5" fmla="*/ 2179162 w 2179384"/>
              <a:gd name="connsiteY5" fmla="*/ 409575 h 528737"/>
              <a:gd name="connsiteX6" fmla="*/ 2071212 w 2179384"/>
              <a:gd name="connsiteY6" fmla="*/ 473075 h 528737"/>
              <a:gd name="connsiteX7" fmla="*/ 115412 w 2179384"/>
              <a:gd name="connsiteY7" fmla="*/ 482600 h 528737"/>
              <a:gd name="connsiteX8" fmla="*/ 1112 w 2179384"/>
              <a:gd name="connsiteY8" fmla="*/ 428625 h 528737"/>
              <a:gd name="connsiteX9" fmla="*/ 1112 w 2179384"/>
              <a:gd name="connsiteY9" fmla="*/ 76200 h 528737"/>
              <a:gd name="connsiteX10" fmla="*/ 51912 w 2179384"/>
              <a:gd name="connsiteY10" fmla="*/ 0 h 528737"/>
              <a:gd name="connsiteX0" fmla="*/ 51912 w 2179384"/>
              <a:gd name="connsiteY0" fmla="*/ 0 h 528737"/>
              <a:gd name="connsiteX1" fmla="*/ 99537 w 2179384"/>
              <a:gd name="connsiteY1" fmla="*/ 88900 h 528737"/>
              <a:gd name="connsiteX2" fmla="*/ 2106137 w 2179384"/>
              <a:gd name="connsiteY2" fmla="*/ 63500 h 528737"/>
              <a:gd name="connsiteX3" fmla="*/ 2141062 w 2179384"/>
              <a:gd name="connsiteY3" fmla="*/ 12700 h 528737"/>
              <a:gd name="connsiteX4" fmla="*/ 2179162 w 2179384"/>
              <a:gd name="connsiteY4" fmla="*/ 63500 h 528737"/>
              <a:gd name="connsiteX5" fmla="*/ 2179162 w 2179384"/>
              <a:gd name="connsiteY5" fmla="*/ 409575 h 528737"/>
              <a:gd name="connsiteX6" fmla="*/ 2071212 w 2179384"/>
              <a:gd name="connsiteY6" fmla="*/ 473075 h 528737"/>
              <a:gd name="connsiteX7" fmla="*/ 115412 w 2179384"/>
              <a:gd name="connsiteY7" fmla="*/ 482600 h 528737"/>
              <a:gd name="connsiteX8" fmla="*/ 1112 w 2179384"/>
              <a:gd name="connsiteY8" fmla="*/ 428625 h 528737"/>
              <a:gd name="connsiteX9" fmla="*/ 1112 w 2179384"/>
              <a:gd name="connsiteY9" fmla="*/ 76200 h 528737"/>
              <a:gd name="connsiteX10" fmla="*/ 51912 w 2179384"/>
              <a:gd name="connsiteY10" fmla="*/ 0 h 528737"/>
              <a:gd name="connsiteX0" fmla="*/ 51912 w 2179384"/>
              <a:gd name="connsiteY0" fmla="*/ 0 h 528737"/>
              <a:gd name="connsiteX1" fmla="*/ 99537 w 2179384"/>
              <a:gd name="connsiteY1" fmla="*/ 88900 h 528737"/>
              <a:gd name="connsiteX2" fmla="*/ 2106137 w 2179384"/>
              <a:gd name="connsiteY2" fmla="*/ 63500 h 528737"/>
              <a:gd name="connsiteX3" fmla="*/ 2141062 w 2179384"/>
              <a:gd name="connsiteY3" fmla="*/ 12700 h 528737"/>
              <a:gd name="connsiteX4" fmla="*/ 2179162 w 2179384"/>
              <a:gd name="connsiteY4" fmla="*/ 63500 h 528737"/>
              <a:gd name="connsiteX5" fmla="*/ 2179162 w 2179384"/>
              <a:gd name="connsiteY5" fmla="*/ 409575 h 528737"/>
              <a:gd name="connsiteX6" fmla="*/ 2071212 w 2179384"/>
              <a:gd name="connsiteY6" fmla="*/ 473075 h 528737"/>
              <a:gd name="connsiteX7" fmla="*/ 115412 w 2179384"/>
              <a:gd name="connsiteY7" fmla="*/ 482600 h 528737"/>
              <a:gd name="connsiteX8" fmla="*/ 1112 w 2179384"/>
              <a:gd name="connsiteY8" fmla="*/ 428625 h 528737"/>
              <a:gd name="connsiteX9" fmla="*/ 1112 w 2179384"/>
              <a:gd name="connsiteY9" fmla="*/ 76200 h 528737"/>
              <a:gd name="connsiteX10" fmla="*/ 51912 w 2179384"/>
              <a:gd name="connsiteY10" fmla="*/ 0 h 528737"/>
              <a:gd name="connsiteX0" fmla="*/ 51912 w 2179384"/>
              <a:gd name="connsiteY0" fmla="*/ 0 h 528737"/>
              <a:gd name="connsiteX1" fmla="*/ 99537 w 2179384"/>
              <a:gd name="connsiteY1" fmla="*/ 84138 h 528737"/>
              <a:gd name="connsiteX2" fmla="*/ 2106137 w 2179384"/>
              <a:gd name="connsiteY2" fmla="*/ 63500 h 528737"/>
              <a:gd name="connsiteX3" fmla="*/ 2141062 w 2179384"/>
              <a:gd name="connsiteY3" fmla="*/ 12700 h 528737"/>
              <a:gd name="connsiteX4" fmla="*/ 2179162 w 2179384"/>
              <a:gd name="connsiteY4" fmla="*/ 63500 h 528737"/>
              <a:gd name="connsiteX5" fmla="*/ 2179162 w 2179384"/>
              <a:gd name="connsiteY5" fmla="*/ 409575 h 528737"/>
              <a:gd name="connsiteX6" fmla="*/ 2071212 w 2179384"/>
              <a:gd name="connsiteY6" fmla="*/ 473075 h 528737"/>
              <a:gd name="connsiteX7" fmla="*/ 115412 w 2179384"/>
              <a:gd name="connsiteY7" fmla="*/ 482600 h 528737"/>
              <a:gd name="connsiteX8" fmla="*/ 1112 w 2179384"/>
              <a:gd name="connsiteY8" fmla="*/ 428625 h 528737"/>
              <a:gd name="connsiteX9" fmla="*/ 1112 w 2179384"/>
              <a:gd name="connsiteY9" fmla="*/ 76200 h 528737"/>
              <a:gd name="connsiteX10" fmla="*/ 51912 w 2179384"/>
              <a:gd name="connsiteY10" fmla="*/ 0 h 528737"/>
              <a:gd name="connsiteX0" fmla="*/ 51912 w 2179384"/>
              <a:gd name="connsiteY0" fmla="*/ 0 h 528737"/>
              <a:gd name="connsiteX1" fmla="*/ 99537 w 2179384"/>
              <a:gd name="connsiteY1" fmla="*/ 84138 h 528737"/>
              <a:gd name="connsiteX2" fmla="*/ 2106137 w 2179384"/>
              <a:gd name="connsiteY2" fmla="*/ 63500 h 528737"/>
              <a:gd name="connsiteX3" fmla="*/ 2141062 w 2179384"/>
              <a:gd name="connsiteY3" fmla="*/ 12700 h 528737"/>
              <a:gd name="connsiteX4" fmla="*/ 2179162 w 2179384"/>
              <a:gd name="connsiteY4" fmla="*/ 63500 h 528737"/>
              <a:gd name="connsiteX5" fmla="*/ 2179162 w 2179384"/>
              <a:gd name="connsiteY5" fmla="*/ 409575 h 528737"/>
              <a:gd name="connsiteX6" fmla="*/ 2071212 w 2179384"/>
              <a:gd name="connsiteY6" fmla="*/ 473075 h 528737"/>
              <a:gd name="connsiteX7" fmla="*/ 115412 w 2179384"/>
              <a:gd name="connsiteY7" fmla="*/ 482600 h 528737"/>
              <a:gd name="connsiteX8" fmla="*/ 1112 w 2179384"/>
              <a:gd name="connsiteY8" fmla="*/ 428625 h 528737"/>
              <a:gd name="connsiteX9" fmla="*/ 1112 w 2179384"/>
              <a:gd name="connsiteY9" fmla="*/ 76200 h 528737"/>
              <a:gd name="connsiteX10" fmla="*/ 51912 w 2179384"/>
              <a:gd name="connsiteY10" fmla="*/ 0 h 528737"/>
              <a:gd name="connsiteX0" fmla="*/ 53181 w 2180653"/>
              <a:gd name="connsiteY0" fmla="*/ 0 h 528737"/>
              <a:gd name="connsiteX1" fmla="*/ 100806 w 2180653"/>
              <a:gd name="connsiteY1" fmla="*/ 84138 h 528737"/>
              <a:gd name="connsiteX2" fmla="*/ 2107406 w 2180653"/>
              <a:gd name="connsiteY2" fmla="*/ 63500 h 528737"/>
              <a:gd name="connsiteX3" fmla="*/ 2142331 w 2180653"/>
              <a:gd name="connsiteY3" fmla="*/ 12700 h 528737"/>
              <a:gd name="connsiteX4" fmla="*/ 2180431 w 2180653"/>
              <a:gd name="connsiteY4" fmla="*/ 63500 h 528737"/>
              <a:gd name="connsiteX5" fmla="*/ 2180431 w 2180653"/>
              <a:gd name="connsiteY5" fmla="*/ 409575 h 528737"/>
              <a:gd name="connsiteX6" fmla="*/ 2072481 w 2180653"/>
              <a:gd name="connsiteY6" fmla="*/ 473075 h 528737"/>
              <a:gd name="connsiteX7" fmla="*/ 116681 w 2180653"/>
              <a:gd name="connsiteY7" fmla="*/ 482600 h 528737"/>
              <a:gd name="connsiteX8" fmla="*/ 0 w 2180653"/>
              <a:gd name="connsiteY8" fmla="*/ 419100 h 528737"/>
              <a:gd name="connsiteX9" fmla="*/ 2381 w 2180653"/>
              <a:gd name="connsiteY9" fmla="*/ 76200 h 528737"/>
              <a:gd name="connsiteX10" fmla="*/ 53181 w 2180653"/>
              <a:gd name="connsiteY10" fmla="*/ 0 h 528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0653" h="528737">
                <a:moveTo>
                  <a:pt x="53181" y="0"/>
                </a:moveTo>
                <a:cubicBezTo>
                  <a:pt x="-19050" y="41540"/>
                  <a:pt x="58737" y="80699"/>
                  <a:pt x="100806" y="84138"/>
                </a:cubicBezTo>
                <a:cubicBezTo>
                  <a:pt x="750623" y="156633"/>
                  <a:pt x="1500452" y="133880"/>
                  <a:pt x="2107406" y="63500"/>
                </a:cubicBezTo>
                <a:cubicBezTo>
                  <a:pt x="2135717" y="53711"/>
                  <a:pt x="2199745" y="43920"/>
                  <a:pt x="2142331" y="12700"/>
                </a:cubicBezTo>
                <a:cubicBezTo>
                  <a:pt x="2188369" y="17727"/>
                  <a:pt x="2179638" y="46567"/>
                  <a:pt x="2180431" y="63500"/>
                </a:cubicBezTo>
                <a:lnTo>
                  <a:pt x="2180431" y="409575"/>
                </a:lnTo>
                <a:cubicBezTo>
                  <a:pt x="2184929" y="464080"/>
                  <a:pt x="2120370" y="466195"/>
                  <a:pt x="2072481" y="473075"/>
                </a:cubicBezTo>
                <a:cubicBezTo>
                  <a:pt x="1413404" y="550069"/>
                  <a:pt x="578114" y="541338"/>
                  <a:pt x="116681" y="482600"/>
                </a:cubicBezTo>
                <a:cubicBezTo>
                  <a:pt x="38100" y="471752"/>
                  <a:pt x="26194" y="456142"/>
                  <a:pt x="0" y="419100"/>
                </a:cubicBezTo>
                <a:cubicBezTo>
                  <a:pt x="794" y="304800"/>
                  <a:pt x="1587" y="190500"/>
                  <a:pt x="2381" y="76200"/>
                </a:cubicBezTo>
                <a:cubicBezTo>
                  <a:pt x="2646" y="46038"/>
                  <a:pt x="-11376" y="11113"/>
                  <a:pt x="53181" y="0"/>
                </a:cubicBezTo>
                <a:close/>
              </a:path>
            </a:pathLst>
          </a:custGeom>
          <a:gradFill flip="none" rotWithShape="1">
            <a:gsLst>
              <a:gs pos="0">
                <a:srgbClr val="C444BD">
                  <a:lumMod val="40000"/>
                </a:srgbClr>
              </a:gs>
              <a:gs pos="55000">
                <a:srgbClr val="C444BD">
                  <a:lumMod val="90000"/>
                  <a:lumOff val="10000"/>
                </a:srgbClr>
              </a:gs>
              <a:gs pos="45000">
                <a:srgbClr val="C444BD">
                  <a:lumMod val="90000"/>
                  <a:lumOff val="10000"/>
                </a:srgbClr>
              </a:gs>
              <a:gs pos="100000">
                <a:srgbClr val="C444BD">
                  <a:lumMod val="40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9" name="Freeform 43">
            <a:extLst>
              <a:ext uri="{FF2B5EF4-FFF2-40B4-BE49-F238E27FC236}">
                <a16:creationId xmlns:a16="http://schemas.microsoft.com/office/drawing/2014/main" id="{95E02606-43E4-4BE9-86EC-9835955B1AA0}"/>
              </a:ext>
            </a:extLst>
          </p:cNvPr>
          <p:cNvSpPr/>
          <p:nvPr/>
        </p:nvSpPr>
        <p:spPr>
          <a:xfrm rot="18894577">
            <a:off x="8246237" y="3896024"/>
            <a:ext cx="228600" cy="439737"/>
          </a:xfrm>
          <a:custGeom>
            <a:avLst/>
            <a:gdLst>
              <a:gd name="connsiteX0" fmla="*/ 11906 w 230981"/>
              <a:gd name="connsiteY0" fmla="*/ 0 h 409575"/>
              <a:gd name="connsiteX1" fmla="*/ 92868 w 230981"/>
              <a:gd name="connsiteY1" fmla="*/ 0 h 409575"/>
              <a:gd name="connsiteX2" fmla="*/ 230981 w 230981"/>
              <a:gd name="connsiteY2" fmla="*/ 197644 h 409575"/>
              <a:gd name="connsiteX3" fmla="*/ 223837 w 230981"/>
              <a:gd name="connsiteY3" fmla="*/ 216694 h 409575"/>
              <a:gd name="connsiteX4" fmla="*/ 114300 w 230981"/>
              <a:gd name="connsiteY4" fmla="*/ 407194 h 409575"/>
              <a:gd name="connsiteX5" fmla="*/ 0 w 230981"/>
              <a:gd name="connsiteY5" fmla="*/ 409575 h 409575"/>
              <a:gd name="connsiteX6" fmla="*/ 130968 w 230981"/>
              <a:gd name="connsiteY6" fmla="*/ 197644 h 409575"/>
              <a:gd name="connsiteX7" fmla="*/ 11906 w 230981"/>
              <a:gd name="connsiteY7" fmla="*/ 0 h 409575"/>
              <a:gd name="connsiteX0" fmla="*/ 11906 w 223837"/>
              <a:gd name="connsiteY0" fmla="*/ 0 h 409575"/>
              <a:gd name="connsiteX1" fmla="*/ 92868 w 223837"/>
              <a:gd name="connsiteY1" fmla="*/ 0 h 409575"/>
              <a:gd name="connsiteX2" fmla="*/ 223837 w 223837"/>
              <a:gd name="connsiteY2" fmla="*/ 216694 h 409575"/>
              <a:gd name="connsiteX3" fmla="*/ 114300 w 223837"/>
              <a:gd name="connsiteY3" fmla="*/ 407194 h 409575"/>
              <a:gd name="connsiteX4" fmla="*/ 0 w 223837"/>
              <a:gd name="connsiteY4" fmla="*/ 409575 h 409575"/>
              <a:gd name="connsiteX5" fmla="*/ 130968 w 223837"/>
              <a:gd name="connsiteY5" fmla="*/ 197644 h 409575"/>
              <a:gd name="connsiteX6" fmla="*/ 11906 w 223837"/>
              <a:gd name="connsiteY6" fmla="*/ 0 h 409575"/>
              <a:gd name="connsiteX0" fmla="*/ 11906 w 223837"/>
              <a:gd name="connsiteY0" fmla="*/ 0 h 409575"/>
              <a:gd name="connsiteX1" fmla="*/ 92868 w 223837"/>
              <a:gd name="connsiteY1" fmla="*/ 0 h 409575"/>
              <a:gd name="connsiteX2" fmla="*/ 223837 w 223837"/>
              <a:gd name="connsiteY2" fmla="*/ 216694 h 409575"/>
              <a:gd name="connsiteX3" fmla="*/ 114300 w 223837"/>
              <a:gd name="connsiteY3" fmla="*/ 407194 h 409575"/>
              <a:gd name="connsiteX4" fmla="*/ 0 w 223837"/>
              <a:gd name="connsiteY4" fmla="*/ 409575 h 409575"/>
              <a:gd name="connsiteX5" fmla="*/ 135730 w 223837"/>
              <a:gd name="connsiteY5" fmla="*/ 207169 h 409575"/>
              <a:gd name="connsiteX6" fmla="*/ 11906 w 223837"/>
              <a:gd name="connsiteY6" fmla="*/ 0 h 409575"/>
              <a:gd name="connsiteX0" fmla="*/ 2381 w 214312"/>
              <a:gd name="connsiteY0" fmla="*/ 0 h 414338"/>
              <a:gd name="connsiteX1" fmla="*/ 83343 w 214312"/>
              <a:gd name="connsiteY1" fmla="*/ 0 h 414338"/>
              <a:gd name="connsiteX2" fmla="*/ 214312 w 214312"/>
              <a:gd name="connsiteY2" fmla="*/ 216694 h 414338"/>
              <a:gd name="connsiteX3" fmla="*/ 104775 w 214312"/>
              <a:gd name="connsiteY3" fmla="*/ 407194 h 414338"/>
              <a:gd name="connsiteX4" fmla="*/ 0 w 214312"/>
              <a:gd name="connsiteY4" fmla="*/ 414338 h 414338"/>
              <a:gd name="connsiteX5" fmla="*/ 126205 w 214312"/>
              <a:gd name="connsiteY5" fmla="*/ 207169 h 414338"/>
              <a:gd name="connsiteX6" fmla="*/ 2381 w 214312"/>
              <a:gd name="connsiteY6" fmla="*/ 0 h 414338"/>
              <a:gd name="connsiteX0" fmla="*/ 2381 w 214386"/>
              <a:gd name="connsiteY0" fmla="*/ 0 h 414338"/>
              <a:gd name="connsiteX1" fmla="*/ 88106 w 214386"/>
              <a:gd name="connsiteY1" fmla="*/ 0 h 414338"/>
              <a:gd name="connsiteX2" fmla="*/ 214312 w 214386"/>
              <a:gd name="connsiteY2" fmla="*/ 216694 h 414338"/>
              <a:gd name="connsiteX3" fmla="*/ 104775 w 214386"/>
              <a:gd name="connsiteY3" fmla="*/ 407194 h 414338"/>
              <a:gd name="connsiteX4" fmla="*/ 0 w 214386"/>
              <a:gd name="connsiteY4" fmla="*/ 414338 h 414338"/>
              <a:gd name="connsiteX5" fmla="*/ 126205 w 214386"/>
              <a:gd name="connsiteY5" fmla="*/ 207169 h 414338"/>
              <a:gd name="connsiteX6" fmla="*/ 2381 w 214386"/>
              <a:gd name="connsiteY6" fmla="*/ 0 h 414338"/>
              <a:gd name="connsiteX0" fmla="*/ 2381 w 214386"/>
              <a:gd name="connsiteY0" fmla="*/ 0 h 414338"/>
              <a:gd name="connsiteX1" fmla="*/ 88106 w 214386"/>
              <a:gd name="connsiteY1" fmla="*/ 0 h 414338"/>
              <a:gd name="connsiteX2" fmla="*/ 214312 w 214386"/>
              <a:gd name="connsiteY2" fmla="*/ 216694 h 414338"/>
              <a:gd name="connsiteX3" fmla="*/ 104775 w 214386"/>
              <a:gd name="connsiteY3" fmla="*/ 407194 h 414338"/>
              <a:gd name="connsiteX4" fmla="*/ 0 w 214386"/>
              <a:gd name="connsiteY4" fmla="*/ 414338 h 414338"/>
              <a:gd name="connsiteX5" fmla="*/ 126205 w 214386"/>
              <a:gd name="connsiteY5" fmla="*/ 207169 h 414338"/>
              <a:gd name="connsiteX6" fmla="*/ 2381 w 214386"/>
              <a:gd name="connsiteY6" fmla="*/ 0 h 414338"/>
              <a:gd name="connsiteX0" fmla="*/ 2381 w 214312"/>
              <a:gd name="connsiteY0" fmla="*/ 0 h 414338"/>
              <a:gd name="connsiteX1" fmla="*/ 88106 w 214312"/>
              <a:gd name="connsiteY1" fmla="*/ 0 h 414338"/>
              <a:gd name="connsiteX2" fmla="*/ 214312 w 214312"/>
              <a:gd name="connsiteY2" fmla="*/ 216694 h 414338"/>
              <a:gd name="connsiteX3" fmla="*/ 104775 w 214312"/>
              <a:gd name="connsiteY3" fmla="*/ 407194 h 414338"/>
              <a:gd name="connsiteX4" fmla="*/ 0 w 214312"/>
              <a:gd name="connsiteY4" fmla="*/ 414338 h 414338"/>
              <a:gd name="connsiteX5" fmla="*/ 126205 w 214312"/>
              <a:gd name="connsiteY5" fmla="*/ 207169 h 414338"/>
              <a:gd name="connsiteX6" fmla="*/ 2381 w 214312"/>
              <a:gd name="connsiteY6" fmla="*/ 0 h 414338"/>
              <a:gd name="connsiteX0" fmla="*/ 4763 w 214312"/>
              <a:gd name="connsiteY0" fmla="*/ 11907 h 414338"/>
              <a:gd name="connsiteX1" fmla="*/ 88106 w 214312"/>
              <a:gd name="connsiteY1" fmla="*/ 0 h 414338"/>
              <a:gd name="connsiteX2" fmla="*/ 214312 w 214312"/>
              <a:gd name="connsiteY2" fmla="*/ 216694 h 414338"/>
              <a:gd name="connsiteX3" fmla="*/ 104775 w 214312"/>
              <a:gd name="connsiteY3" fmla="*/ 407194 h 414338"/>
              <a:gd name="connsiteX4" fmla="*/ 0 w 214312"/>
              <a:gd name="connsiteY4" fmla="*/ 414338 h 414338"/>
              <a:gd name="connsiteX5" fmla="*/ 126205 w 214312"/>
              <a:gd name="connsiteY5" fmla="*/ 207169 h 414338"/>
              <a:gd name="connsiteX6" fmla="*/ 4763 w 214312"/>
              <a:gd name="connsiteY6" fmla="*/ 11907 h 414338"/>
              <a:gd name="connsiteX0" fmla="*/ 4763 w 214312"/>
              <a:gd name="connsiteY0" fmla="*/ 7144 h 409575"/>
              <a:gd name="connsiteX1" fmla="*/ 97631 w 214312"/>
              <a:gd name="connsiteY1" fmla="*/ 0 h 409575"/>
              <a:gd name="connsiteX2" fmla="*/ 214312 w 214312"/>
              <a:gd name="connsiteY2" fmla="*/ 211931 h 409575"/>
              <a:gd name="connsiteX3" fmla="*/ 104775 w 214312"/>
              <a:gd name="connsiteY3" fmla="*/ 402431 h 409575"/>
              <a:gd name="connsiteX4" fmla="*/ 0 w 214312"/>
              <a:gd name="connsiteY4" fmla="*/ 409575 h 409575"/>
              <a:gd name="connsiteX5" fmla="*/ 126205 w 214312"/>
              <a:gd name="connsiteY5" fmla="*/ 202406 h 409575"/>
              <a:gd name="connsiteX6" fmla="*/ 4763 w 214312"/>
              <a:gd name="connsiteY6" fmla="*/ 7144 h 409575"/>
              <a:gd name="connsiteX0" fmla="*/ 4763 w 214312"/>
              <a:gd name="connsiteY0" fmla="*/ 7144 h 409575"/>
              <a:gd name="connsiteX1" fmla="*/ 88106 w 214312"/>
              <a:gd name="connsiteY1" fmla="*/ 0 h 409575"/>
              <a:gd name="connsiteX2" fmla="*/ 214312 w 214312"/>
              <a:gd name="connsiteY2" fmla="*/ 211931 h 409575"/>
              <a:gd name="connsiteX3" fmla="*/ 104775 w 214312"/>
              <a:gd name="connsiteY3" fmla="*/ 402431 h 409575"/>
              <a:gd name="connsiteX4" fmla="*/ 0 w 214312"/>
              <a:gd name="connsiteY4" fmla="*/ 409575 h 409575"/>
              <a:gd name="connsiteX5" fmla="*/ 126205 w 214312"/>
              <a:gd name="connsiteY5" fmla="*/ 202406 h 409575"/>
              <a:gd name="connsiteX6" fmla="*/ 4763 w 214312"/>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312" h="409575">
                <a:moveTo>
                  <a:pt x="4763" y="7144"/>
                </a:moveTo>
                <a:lnTo>
                  <a:pt x="88106" y="0"/>
                </a:lnTo>
                <a:lnTo>
                  <a:pt x="214312" y="211931"/>
                </a:lnTo>
                <a:cubicBezTo>
                  <a:pt x="183752" y="270272"/>
                  <a:pt x="141287" y="338931"/>
                  <a:pt x="104775" y="402431"/>
                </a:cubicBezTo>
                <a:lnTo>
                  <a:pt x="0" y="409575"/>
                </a:lnTo>
                <a:lnTo>
                  <a:pt x="126205" y="202406"/>
                </a:lnTo>
                <a:lnTo>
                  <a:pt x="4763" y="7144"/>
                </a:lnTo>
                <a:close/>
              </a:path>
            </a:pathLst>
          </a:custGeom>
          <a:gradFill flip="none" rotWithShape="1">
            <a:gsLst>
              <a:gs pos="0">
                <a:schemeClr val="tx1">
                  <a:lumMod val="85000"/>
                  <a:lumOff val="15000"/>
                </a:schemeClr>
              </a:gs>
              <a:gs pos="100000">
                <a:schemeClr val="bg1">
                  <a:lumMod val="85000"/>
                </a:schemeClr>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1" name="TextBox 60">
            <a:extLst>
              <a:ext uri="{FF2B5EF4-FFF2-40B4-BE49-F238E27FC236}">
                <a16:creationId xmlns:a16="http://schemas.microsoft.com/office/drawing/2014/main" id="{FC52ECA8-649D-4382-99CC-A895CC3B2127}"/>
              </a:ext>
            </a:extLst>
          </p:cNvPr>
          <p:cNvSpPr txBox="1"/>
          <p:nvPr/>
        </p:nvSpPr>
        <p:spPr>
          <a:xfrm>
            <a:off x="2060792" y="2005028"/>
            <a:ext cx="3195587" cy="707886"/>
          </a:xfrm>
          <a:prstGeom prst="rect">
            <a:avLst/>
          </a:prstGeom>
          <a:noFill/>
        </p:spPr>
        <p:txBody>
          <a:bodyPr wrap="square">
            <a:spAutoFit/>
          </a:bodyPr>
          <a:lstStyle/>
          <a:p>
            <a:pPr algn="r" eaLnBrk="1" hangingPunct="1">
              <a:defRPr/>
            </a:pPr>
            <a:r>
              <a:rPr lang="en-US" sz="2000" b="1">
                <a:latin typeface="Times New Roman" panose="02020603050405020304" pitchFamily="18" charset="0"/>
                <a:ea typeface="Times New Roman" panose="02020603050405020304" pitchFamily="18" charset="0"/>
              </a:rPr>
              <a:t>K</a:t>
            </a:r>
            <a:r>
              <a:rPr lang="en-US" sz="2000" b="1">
                <a:effectLst/>
                <a:latin typeface="Times New Roman" panose="02020603050405020304" pitchFamily="18" charset="0"/>
                <a:ea typeface="Times New Roman" panose="02020603050405020304" pitchFamily="18" charset="0"/>
              </a:rPr>
              <a:t>ết quả giáo dục đạt mức Hoàn thành xuất sắc</a:t>
            </a:r>
            <a:endParaRPr lang="en-US" sz="2000" b="1" i="1" dirty="0">
              <a:latin typeface="Arial" pitchFamily="34" charset="0"/>
            </a:endParaRPr>
          </a:p>
        </p:txBody>
      </p:sp>
      <p:sp>
        <p:nvSpPr>
          <p:cNvPr id="63" name="TextBox 62">
            <a:extLst>
              <a:ext uri="{FF2B5EF4-FFF2-40B4-BE49-F238E27FC236}">
                <a16:creationId xmlns:a16="http://schemas.microsoft.com/office/drawing/2014/main" id="{DA6BE256-10F8-4821-B964-EA435F7D4AC4}"/>
              </a:ext>
            </a:extLst>
          </p:cNvPr>
          <p:cNvSpPr txBox="1"/>
          <p:nvPr/>
        </p:nvSpPr>
        <p:spPr>
          <a:xfrm>
            <a:off x="7967597" y="1820900"/>
            <a:ext cx="3608191" cy="1477328"/>
          </a:xfrm>
          <a:prstGeom prst="rect">
            <a:avLst/>
          </a:prstGeom>
          <a:noFill/>
        </p:spPr>
        <p:txBody>
          <a:bodyPr wrap="square">
            <a:spAutoFit/>
          </a:bodyPr>
          <a:lstStyle/>
          <a:p>
            <a:pPr algn="r" eaLnBrk="1" hangingPunct="1">
              <a:defRPr/>
            </a:pPr>
            <a:r>
              <a:rPr lang="en-US" sz="1800">
                <a:effectLst/>
                <a:latin typeface="Times New Roman" panose="02020603050405020304" pitchFamily="18" charset="0"/>
                <a:ea typeface="Times New Roman" panose="02020603050405020304" pitchFamily="18" charset="0"/>
              </a:rPr>
              <a:t>Kết quả giáo dục đạt mức Hoàn thành tốt, đồng thời có thành tích xuất sắc một môn học hoặc có tiến bộ rõ rệt ít nhất một phẩm chất, năng lực; được tập thể lớp công nhận.</a:t>
            </a:r>
            <a:endParaRPr lang="en-US" sz="1400" i="1" dirty="0">
              <a:latin typeface="Arial" pitchFamily="34" charset="0"/>
            </a:endParaRPr>
          </a:p>
        </p:txBody>
      </p:sp>
      <p:sp>
        <p:nvSpPr>
          <p:cNvPr id="65" name="TextBox 64">
            <a:extLst>
              <a:ext uri="{FF2B5EF4-FFF2-40B4-BE49-F238E27FC236}">
                <a16:creationId xmlns:a16="http://schemas.microsoft.com/office/drawing/2014/main" id="{B9867E6D-4459-40EC-8BC5-207DB081DBB9}"/>
              </a:ext>
            </a:extLst>
          </p:cNvPr>
          <p:cNvSpPr txBox="1"/>
          <p:nvPr/>
        </p:nvSpPr>
        <p:spPr>
          <a:xfrm>
            <a:off x="1819942" y="4800653"/>
            <a:ext cx="3412035" cy="707886"/>
          </a:xfrm>
          <a:prstGeom prst="rect">
            <a:avLst/>
          </a:prstGeom>
          <a:noFill/>
        </p:spPr>
        <p:txBody>
          <a:bodyPr wrap="square">
            <a:spAutoFit/>
          </a:bodyPr>
          <a:lstStyle/>
          <a:p>
            <a:pPr algn="r" eaLnBrk="1" hangingPunct="1">
              <a:defRPr/>
            </a:pPr>
            <a:r>
              <a:rPr lang="en-US" sz="2000" b="1">
                <a:effectLst/>
                <a:latin typeface="Times New Roman" panose="02020603050405020304" pitchFamily="18" charset="0"/>
                <a:ea typeface="Times New Roman" panose="02020603050405020304" pitchFamily="18" charset="0"/>
              </a:rPr>
              <a:t>Học sinh có thành tích đột xuất trong năm học</a:t>
            </a:r>
            <a:endParaRPr lang="en-US" sz="2000" b="1" i="1" dirty="0">
              <a:latin typeface="Arial" pitchFamily="34" charset="0"/>
            </a:endParaRPr>
          </a:p>
        </p:txBody>
      </p:sp>
      <p:sp>
        <p:nvSpPr>
          <p:cNvPr id="67" name="TextBox 66">
            <a:extLst>
              <a:ext uri="{FF2B5EF4-FFF2-40B4-BE49-F238E27FC236}">
                <a16:creationId xmlns:a16="http://schemas.microsoft.com/office/drawing/2014/main" id="{378DE6BF-A6A8-43FA-9ED5-4F3B5A9B98C5}"/>
              </a:ext>
            </a:extLst>
          </p:cNvPr>
          <p:cNvSpPr txBox="1"/>
          <p:nvPr/>
        </p:nvSpPr>
        <p:spPr>
          <a:xfrm>
            <a:off x="7997792" y="4682631"/>
            <a:ext cx="3577995" cy="1015663"/>
          </a:xfrm>
          <a:prstGeom prst="rect">
            <a:avLst/>
          </a:prstGeom>
          <a:noFill/>
        </p:spPr>
        <p:txBody>
          <a:bodyPr wrap="square">
            <a:spAutoFit/>
          </a:bodyPr>
          <a:lstStyle/>
          <a:p>
            <a:pPr algn="r" eaLnBrk="1" hangingPunct="1">
              <a:defRPr/>
            </a:pPr>
            <a:r>
              <a:rPr lang="en-US" sz="2000" b="1">
                <a:effectLst/>
                <a:latin typeface="Times New Roman" panose="02020603050405020304" pitchFamily="18" charset="0"/>
                <a:ea typeface="Times New Roman" panose="02020603050405020304" pitchFamily="18" charset="0"/>
              </a:rPr>
              <a:t>Học sinh có thành tích đặc biệt được nhà trường xem xét, đề nghị cấp trên khen thưởng</a:t>
            </a:r>
            <a:endParaRPr lang="en-US" sz="2000" b="1" i="1" dirty="0">
              <a:latin typeface="Arial" pitchFamily="34" charset="0"/>
            </a:endParaRPr>
          </a:p>
        </p:txBody>
      </p:sp>
      <p:sp>
        <p:nvSpPr>
          <p:cNvPr id="69" name="TextBox 56">
            <a:extLst>
              <a:ext uri="{FF2B5EF4-FFF2-40B4-BE49-F238E27FC236}">
                <a16:creationId xmlns:a16="http://schemas.microsoft.com/office/drawing/2014/main" id="{7ACB968D-8CFD-4D4A-B4E0-00DCA40B02DA}"/>
              </a:ext>
            </a:extLst>
          </p:cNvPr>
          <p:cNvSpPr txBox="1">
            <a:spLocks noChangeArrowheads="1"/>
          </p:cNvSpPr>
          <p:nvPr/>
        </p:nvSpPr>
        <p:spPr bwMode="auto">
          <a:xfrm rot="18939992">
            <a:off x="499764" y="1947043"/>
            <a:ext cx="18430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tx2"/>
              </a:buClr>
              <a:buSzPct val="95000"/>
              <a:buFont typeface="Wingdings" panose="05000000000000000000" pitchFamily="2" charset="2"/>
              <a:buChar char=""/>
              <a:defRPr sz="3000">
                <a:solidFill>
                  <a:schemeClr val="tx1"/>
                </a:solidFill>
                <a:latin typeface="Calibri" panose="020F050202020403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alibri" panose="020F050202020403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alibri" panose="020F0502020204030204" pitchFamily="34" charset="0"/>
              </a:defRPr>
            </a:lvl3pPr>
            <a:lvl4pPr marL="1600200" indent="-228600">
              <a:spcBef>
                <a:spcPct val="20000"/>
              </a:spcBef>
              <a:buClr>
                <a:srgbClr val="40A64C"/>
              </a:buClr>
              <a:buFont typeface="Wingdings 3" panose="05040102010807070707" pitchFamily="18" charset="2"/>
              <a:buChar char=""/>
              <a:defRPr sz="2200">
                <a:solidFill>
                  <a:schemeClr val="tx1"/>
                </a:solidFill>
                <a:latin typeface="Calibri" panose="020F0502020204030204" pitchFamily="34" charset="0"/>
              </a:defRPr>
            </a:lvl4pPr>
            <a:lvl5pPr marL="2057400" indent="-228600">
              <a:spcBef>
                <a:spcPct val="20000"/>
              </a:spcBef>
              <a:buClr>
                <a:srgbClr val="40A64C"/>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40A64C"/>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40A64C"/>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40A64C"/>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40A64C"/>
              </a:buClr>
              <a:buFont typeface="Wingdings 2" panose="05020102010507070707" pitchFamily="18" charset="2"/>
              <a:buChar char=""/>
              <a:defRPr sz="2000">
                <a:solidFill>
                  <a:schemeClr val="tx1"/>
                </a:solidFill>
                <a:latin typeface="Calibri" panose="020F0502020204030204" pitchFamily="34" charset="0"/>
              </a:defRPr>
            </a:lvl9pPr>
          </a:lstStyle>
          <a:p>
            <a:pPr algn="ctr" eaLnBrk="1" hangingPunct="1">
              <a:spcBef>
                <a:spcPct val="0"/>
              </a:spcBef>
              <a:buClrTx/>
              <a:buSzTx/>
              <a:buFontTx/>
              <a:buNone/>
            </a:pPr>
            <a:r>
              <a:rPr lang="en-US" altLang="en-US" sz="1600" b="1">
                <a:latin typeface="Arial" panose="020B0604020202020204" pitchFamily="34" charset="0"/>
              </a:rPr>
              <a:t>HS Xuất sắc</a:t>
            </a:r>
            <a:endParaRPr lang="en-US" altLang="en-US" sz="1600" b="1" i="1">
              <a:latin typeface="Arial" panose="020B0604020202020204" pitchFamily="34" charset="0"/>
            </a:endParaRPr>
          </a:p>
        </p:txBody>
      </p:sp>
      <p:sp>
        <p:nvSpPr>
          <p:cNvPr id="71" name="TextBox 57">
            <a:extLst>
              <a:ext uri="{FF2B5EF4-FFF2-40B4-BE49-F238E27FC236}">
                <a16:creationId xmlns:a16="http://schemas.microsoft.com/office/drawing/2014/main" id="{EBBB45A7-C18E-46DD-8B48-47EE1ACD1AB9}"/>
              </a:ext>
            </a:extLst>
          </p:cNvPr>
          <p:cNvSpPr txBox="1">
            <a:spLocks noChangeArrowheads="1"/>
          </p:cNvSpPr>
          <p:nvPr/>
        </p:nvSpPr>
        <p:spPr bwMode="auto">
          <a:xfrm rot="18939992">
            <a:off x="6807134" y="1991736"/>
            <a:ext cx="1844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tx2"/>
              </a:buClr>
              <a:buSzPct val="95000"/>
              <a:buFont typeface="Wingdings" panose="05000000000000000000" pitchFamily="2" charset="2"/>
              <a:buChar char=""/>
              <a:defRPr sz="3000">
                <a:solidFill>
                  <a:schemeClr val="tx1"/>
                </a:solidFill>
                <a:latin typeface="Calibri" panose="020F050202020403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alibri" panose="020F050202020403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alibri" panose="020F0502020204030204" pitchFamily="34" charset="0"/>
              </a:defRPr>
            </a:lvl3pPr>
            <a:lvl4pPr marL="1600200" indent="-228600">
              <a:spcBef>
                <a:spcPct val="20000"/>
              </a:spcBef>
              <a:buClr>
                <a:srgbClr val="40A64C"/>
              </a:buClr>
              <a:buFont typeface="Wingdings 3" panose="05040102010807070707" pitchFamily="18" charset="2"/>
              <a:buChar char=""/>
              <a:defRPr sz="2200">
                <a:solidFill>
                  <a:schemeClr val="tx1"/>
                </a:solidFill>
                <a:latin typeface="Calibri" panose="020F0502020204030204" pitchFamily="34" charset="0"/>
              </a:defRPr>
            </a:lvl4pPr>
            <a:lvl5pPr marL="2057400" indent="-228600">
              <a:spcBef>
                <a:spcPct val="20000"/>
              </a:spcBef>
              <a:buClr>
                <a:srgbClr val="40A64C"/>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40A64C"/>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40A64C"/>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40A64C"/>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40A64C"/>
              </a:buClr>
              <a:buFont typeface="Wingdings 2" panose="05020102010507070707" pitchFamily="18" charset="2"/>
              <a:buChar char=""/>
              <a:defRPr sz="2000">
                <a:solidFill>
                  <a:schemeClr val="tx1"/>
                </a:solidFill>
                <a:latin typeface="Calibri" panose="020F0502020204030204" pitchFamily="34" charset="0"/>
              </a:defRPr>
            </a:lvl9pPr>
          </a:lstStyle>
          <a:p>
            <a:pPr algn="ctr" eaLnBrk="1" hangingPunct="1">
              <a:spcBef>
                <a:spcPct val="0"/>
              </a:spcBef>
              <a:buClrTx/>
              <a:buSzTx/>
              <a:buFontTx/>
              <a:buNone/>
            </a:pPr>
            <a:r>
              <a:rPr lang="en-US" altLang="en-US" sz="1600" b="1">
                <a:latin typeface="Arial" panose="020B0604020202020204" pitchFamily="34" charset="0"/>
              </a:rPr>
              <a:t>HS Tiêu biểu</a:t>
            </a:r>
            <a:endParaRPr lang="en-US" altLang="en-US" sz="1600" b="1" i="1">
              <a:latin typeface="Arial" panose="020B0604020202020204" pitchFamily="34" charset="0"/>
            </a:endParaRPr>
          </a:p>
        </p:txBody>
      </p:sp>
      <p:sp>
        <p:nvSpPr>
          <p:cNvPr id="73" name="TextBox 58">
            <a:extLst>
              <a:ext uri="{FF2B5EF4-FFF2-40B4-BE49-F238E27FC236}">
                <a16:creationId xmlns:a16="http://schemas.microsoft.com/office/drawing/2014/main" id="{73197E9E-454A-4F8B-B92D-37CFAA96A66B}"/>
              </a:ext>
            </a:extLst>
          </p:cNvPr>
          <p:cNvSpPr txBox="1">
            <a:spLocks noChangeArrowheads="1"/>
          </p:cNvSpPr>
          <p:nvPr/>
        </p:nvSpPr>
        <p:spPr bwMode="auto">
          <a:xfrm rot="18939992">
            <a:off x="499763" y="4451584"/>
            <a:ext cx="18430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tx2"/>
              </a:buClr>
              <a:buSzPct val="95000"/>
              <a:buFont typeface="Wingdings" panose="05000000000000000000" pitchFamily="2" charset="2"/>
              <a:buChar char=""/>
              <a:defRPr sz="3000">
                <a:solidFill>
                  <a:schemeClr val="tx1"/>
                </a:solidFill>
                <a:latin typeface="Calibri" panose="020F050202020403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alibri" panose="020F050202020403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alibri" panose="020F0502020204030204" pitchFamily="34" charset="0"/>
              </a:defRPr>
            </a:lvl3pPr>
            <a:lvl4pPr marL="1600200" indent="-228600">
              <a:spcBef>
                <a:spcPct val="20000"/>
              </a:spcBef>
              <a:buClr>
                <a:srgbClr val="40A64C"/>
              </a:buClr>
              <a:buFont typeface="Wingdings 3" panose="05040102010807070707" pitchFamily="18" charset="2"/>
              <a:buChar char=""/>
              <a:defRPr sz="2200">
                <a:solidFill>
                  <a:schemeClr val="tx1"/>
                </a:solidFill>
                <a:latin typeface="Calibri" panose="020F0502020204030204" pitchFamily="34" charset="0"/>
              </a:defRPr>
            </a:lvl4pPr>
            <a:lvl5pPr marL="2057400" indent="-228600">
              <a:spcBef>
                <a:spcPct val="20000"/>
              </a:spcBef>
              <a:buClr>
                <a:srgbClr val="40A64C"/>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40A64C"/>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40A64C"/>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40A64C"/>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40A64C"/>
              </a:buClr>
              <a:buFont typeface="Wingdings 2" panose="05020102010507070707" pitchFamily="18" charset="2"/>
              <a:buChar char=""/>
              <a:defRPr sz="2000">
                <a:solidFill>
                  <a:schemeClr val="tx1"/>
                </a:solidFill>
                <a:latin typeface="Calibri" panose="020F0502020204030204" pitchFamily="34" charset="0"/>
              </a:defRPr>
            </a:lvl9pPr>
          </a:lstStyle>
          <a:p>
            <a:pPr algn="ctr" eaLnBrk="1" hangingPunct="1">
              <a:spcBef>
                <a:spcPct val="0"/>
              </a:spcBef>
              <a:buClrTx/>
              <a:buSzTx/>
              <a:buFontTx/>
              <a:buNone/>
            </a:pPr>
            <a:r>
              <a:rPr lang="en-US" altLang="en-US" sz="1600" b="1">
                <a:latin typeface="Arial" panose="020B0604020202020204" pitchFamily="34" charset="0"/>
              </a:rPr>
              <a:t>Khen thưởng đột xuất</a:t>
            </a:r>
          </a:p>
        </p:txBody>
      </p:sp>
      <p:sp>
        <p:nvSpPr>
          <p:cNvPr id="75" name="TextBox 59">
            <a:extLst>
              <a:ext uri="{FF2B5EF4-FFF2-40B4-BE49-F238E27FC236}">
                <a16:creationId xmlns:a16="http://schemas.microsoft.com/office/drawing/2014/main" id="{F9A80EEF-5FB3-4490-BFF5-CEACD189609C}"/>
              </a:ext>
            </a:extLst>
          </p:cNvPr>
          <p:cNvSpPr txBox="1">
            <a:spLocks noChangeArrowheads="1"/>
          </p:cNvSpPr>
          <p:nvPr/>
        </p:nvSpPr>
        <p:spPr bwMode="auto">
          <a:xfrm rot="18878027">
            <a:off x="6838124" y="4438662"/>
            <a:ext cx="18430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tx2"/>
              </a:buClr>
              <a:buSzPct val="95000"/>
              <a:buFont typeface="Wingdings" panose="05000000000000000000" pitchFamily="2" charset="2"/>
              <a:buChar char=""/>
              <a:defRPr sz="3000">
                <a:solidFill>
                  <a:schemeClr val="tx1"/>
                </a:solidFill>
                <a:latin typeface="Calibri" panose="020F050202020403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alibri" panose="020F050202020403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alibri" panose="020F0502020204030204" pitchFamily="34" charset="0"/>
              </a:defRPr>
            </a:lvl3pPr>
            <a:lvl4pPr marL="1600200" indent="-228600">
              <a:spcBef>
                <a:spcPct val="20000"/>
              </a:spcBef>
              <a:buClr>
                <a:srgbClr val="40A64C"/>
              </a:buClr>
              <a:buFont typeface="Wingdings 3" panose="05040102010807070707" pitchFamily="18" charset="2"/>
              <a:buChar char=""/>
              <a:defRPr sz="2200">
                <a:solidFill>
                  <a:schemeClr val="tx1"/>
                </a:solidFill>
                <a:latin typeface="Calibri" panose="020F0502020204030204" pitchFamily="34" charset="0"/>
              </a:defRPr>
            </a:lvl4pPr>
            <a:lvl5pPr marL="2057400" indent="-228600">
              <a:spcBef>
                <a:spcPct val="20000"/>
              </a:spcBef>
              <a:buClr>
                <a:srgbClr val="40A64C"/>
              </a:buClr>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40A64C"/>
              </a:buClr>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40A64C"/>
              </a:buClr>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40A64C"/>
              </a:buClr>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40A64C"/>
              </a:buClr>
              <a:buFont typeface="Wingdings 2" panose="05020102010507070707" pitchFamily="18" charset="2"/>
              <a:buChar char=""/>
              <a:defRPr sz="2000">
                <a:solidFill>
                  <a:schemeClr val="tx1"/>
                </a:solidFill>
                <a:latin typeface="Calibri" panose="020F0502020204030204" pitchFamily="34" charset="0"/>
              </a:defRPr>
            </a:lvl9pPr>
          </a:lstStyle>
          <a:p>
            <a:pPr algn="ctr" eaLnBrk="1" hangingPunct="1">
              <a:spcBef>
                <a:spcPct val="0"/>
              </a:spcBef>
              <a:buClrTx/>
              <a:buSzTx/>
              <a:buFontTx/>
              <a:buNone/>
            </a:pPr>
            <a:r>
              <a:rPr lang="en-US" altLang="en-US" sz="1600" b="1">
                <a:latin typeface="Arial" panose="020B0604020202020204" pitchFamily="34" charset="0"/>
              </a:rPr>
              <a:t>Cấp trên khen thưởng</a:t>
            </a:r>
            <a:endParaRPr lang="en-US" altLang="en-US" sz="1600" b="1" i="1">
              <a:latin typeface="Arial" panose="020B0604020202020204" pitchFamily="34" charset="0"/>
            </a:endParaRPr>
          </a:p>
        </p:txBody>
      </p:sp>
    </p:spTree>
    <p:extLst>
      <p:ext uri="{BB962C8B-B14F-4D97-AF65-F5344CB8AC3E}">
        <p14:creationId xmlns:p14="http://schemas.microsoft.com/office/powerpoint/2010/main" val="1677008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B7370-7FF8-4C0F-9A39-82B52F7FE833}"/>
              </a:ext>
            </a:extLst>
          </p:cNvPr>
          <p:cNvSpPr>
            <a:spLocks noGrp="1"/>
          </p:cNvSpPr>
          <p:nvPr>
            <p:ph type="title"/>
          </p:nvPr>
        </p:nvSpPr>
        <p:spPr>
          <a:xfrm>
            <a:off x="405579" y="615877"/>
            <a:ext cx="11511117" cy="1000132"/>
          </a:xfrm>
        </p:spPr>
        <p:txBody>
          <a:bodyPr>
            <a:normAutofit/>
          </a:bodyPr>
          <a:lstStyle/>
          <a:p>
            <a:r>
              <a:rPr lang="en-US"/>
              <a:t>Điều 14: Trách nhiệm của sở Giáo dục và Đào tạo, </a:t>
            </a:r>
            <a:br>
              <a:rPr lang="en-US"/>
            </a:br>
            <a:r>
              <a:rPr lang="en-US"/>
              <a:t>Phòng Giáo dục và Đào tạo</a:t>
            </a:r>
          </a:p>
        </p:txBody>
      </p:sp>
      <p:sp>
        <p:nvSpPr>
          <p:cNvPr id="44" name="TextBox 43">
            <a:extLst>
              <a:ext uri="{FF2B5EF4-FFF2-40B4-BE49-F238E27FC236}">
                <a16:creationId xmlns:a16="http://schemas.microsoft.com/office/drawing/2014/main" id="{999B6C01-77F1-4706-AE8C-A600E5D64144}"/>
              </a:ext>
            </a:extLst>
          </p:cNvPr>
          <p:cNvSpPr txBox="1"/>
          <p:nvPr/>
        </p:nvSpPr>
        <p:spPr>
          <a:xfrm>
            <a:off x="1201371" y="2192228"/>
            <a:ext cx="10715325" cy="2246769"/>
          </a:xfrm>
          <a:prstGeom prst="rect">
            <a:avLst/>
          </a:prstGeom>
          <a:noFill/>
        </p:spPr>
        <p:txBody>
          <a:bodyPr wrap="square">
            <a:spAutoFit/>
          </a:bodyPr>
          <a:lstStyle/>
          <a:p>
            <a:r>
              <a:rPr lang="en-US" sz="2800" b="1">
                <a:effectLst/>
                <a:latin typeface="Times New Roman" panose="02020603050405020304" pitchFamily="18" charset="0"/>
                <a:ea typeface="SimSun" panose="02010600030101010101" pitchFamily="2" charset="-122"/>
              </a:rPr>
              <a:t>1. Sở Giáo dục và Đào tạo chịu trách nhiệm:</a:t>
            </a:r>
          </a:p>
          <a:p>
            <a:r>
              <a:rPr lang="en-US" sz="2800" b="1">
                <a:effectLst/>
                <a:latin typeface="Times New Roman" panose="02020603050405020304" pitchFamily="18" charset="0"/>
                <a:ea typeface="SimSun" panose="02010600030101010101" pitchFamily="2" charset="-122"/>
              </a:rPr>
              <a:t>a) Chỉ đạo Phòng Giáo dục và Đào tạo tổ chức thực hiện đánh giá học sinh tiểu học trên địa bàn.</a:t>
            </a:r>
          </a:p>
          <a:p>
            <a:r>
              <a:rPr lang="en-US" sz="2800" b="1">
                <a:solidFill>
                  <a:srgbClr val="FF0000"/>
                </a:solidFill>
                <a:effectLst/>
                <a:latin typeface="Times New Roman" panose="02020603050405020304" pitchFamily="18" charset="0"/>
                <a:ea typeface="SimSun" panose="02010600030101010101" pitchFamily="2" charset="-122"/>
              </a:rPr>
              <a:t>b) Hướng dẫn sử dụng hồ sơ đánh giá, Học bạ của học sinh trong trường hợp triển khai hồ sơ đánh giá, Học bạ điện tử.</a:t>
            </a:r>
          </a:p>
        </p:txBody>
      </p:sp>
    </p:spTree>
    <p:extLst>
      <p:ext uri="{BB962C8B-B14F-4D97-AF65-F5344CB8AC3E}">
        <p14:creationId xmlns:p14="http://schemas.microsoft.com/office/powerpoint/2010/main" val="3570480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0E6FF6-CDD5-49DB-9413-FC7ECA02FEA5}"/>
              </a:ext>
            </a:extLst>
          </p:cNvPr>
          <p:cNvSpPr/>
          <p:nvPr/>
        </p:nvSpPr>
        <p:spPr>
          <a:xfrm>
            <a:off x="1413145" y="2390254"/>
            <a:ext cx="9001389" cy="2077492"/>
          </a:xfrm>
          <a:prstGeom prst="rect">
            <a:avLst/>
          </a:prstGeom>
          <a:noFill/>
        </p:spPr>
        <p:txBody>
          <a:bodyPr wrap="square" lIns="91440" tIns="45720" rIns="91440" bIns="45720">
            <a:spAutoFit/>
          </a:bodyPr>
          <a:lstStyle/>
          <a:p>
            <a:pPr algn="ctr"/>
            <a:r>
              <a:rPr lang="en-US" sz="12900" b="1" cap="none" spc="0">
                <a:ln w="9525">
                  <a:solidFill>
                    <a:schemeClr val="bg1"/>
                  </a:solidFill>
                  <a:prstDash val="solid"/>
                </a:ln>
                <a:solidFill>
                  <a:srgbClr val="6600FF"/>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Xin cảm ơn!</a:t>
            </a:r>
          </a:p>
        </p:txBody>
      </p:sp>
    </p:spTree>
    <p:extLst>
      <p:ext uri="{BB962C8B-B14F-4D97-AF65-F5344CB8AC3E}">
        <p14:creationId xmlns:p14="http://schemas.microsoft.com/office/powerpoint/2010/main" val="1936947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4C569-263E-48FC-8425-A995A574EB68}"/>
              </a:ext>
            </a:extLst>
          </p:cNvPr>
          <p:cNvSpPr>
            <a:spLocks noGrp="1"/>
          </p:cNvSpPr>
          <p:nvPr>
            <p:ph type="title"/>
          </p:nvPr>
        </p:nvSpPr>
        <p:spPr/>
        <p:txBody>
          <a:bodyPr>
            <a:noAutofit/>
          </a:bodyPr>
          <a:lstStyle/>
          <a:p>
            <a:r>
              <a:rPr lang="vi-VN"/>
              <a:t>ĐỊNH HƯỚNG CHUNG VỀ PHƯƠNG PHÁP DẠY HỌC</a:t>
            </a:r>
            <a:endParaRPr lang="en-US"/>
          </a:p>
        </p:txBody>
      </p:sp>
      <p:sp>
        <p:nvSpPr>
          <p:cNvPr id="4" name="TextBox 3">
            <a:extLst>
              <a:ext uri="{FF2B5EF4-FFF2-40B4-BE49-F238E27FC236}">
                <a16:creationId xmlns:a16="http://schemas.microsoft.com/office/drawing/2014/main" id="{BCF1BF93-7122-4125-8BEB-503372AD09D2}"/>
              </a:ext>
            </a:extLst>
          </p:cNvPr>
          <p:cNvSpPr txBox="1"/>
          <p:nvPr/>
        </p:nvSpPr>
        <p:spPr>
          <a:xfrm>
            <a:off x="3033159" y="936852"/>
            <a:ext cx="6150851" cy="728148"/>
          </a:xfrm>
          <a:prstGeom prst="rect">
            <a:avLst/>
          </a:prstGeom>
          <a:noFill/>
        </p:spPr>
        <p:txBody>
          <a:bodyPr wrap="none" rtlCol="0">
            <a:spAutoFit/>
          </a:bodyPr>
          <a:lstStyle/>
          <a:p>
            <a:pPr algn="ctr">
              <a:lnSpc>
                <a:spcPct val="120000"/>
              </a:lnSpc>
            </a:pPr>
            <a:r>
              <a:rPr lang="en-US" b="1" dirty="0">
                <a:solidFill>
                  <a:srgbClr val="0070C0"/>
                </a:solidFill>
                <a:latin typeface="Times New Roman" panose="02020603050405020304" pitchFamily="18" charset="0"/>
                <a:cs typeface="Times New Roman" panose="02020603050405020304" pitchFamily="18" charset="0"/>
              </a:rPr>
              <a:t>QUÁ TRÌNH DẠY HỌC LÀ QUÁ TRÌNH</a:t>
            </a:r>
          </a:p>
          <a:p>
            <a:pPr algn="ctr">
              <a:lnSpc>
                <a:spcPct val="120000"/>
              </a:lnSpc>
            </a:pPr>
            <a:r>
              <a:rPr lang="en-US" b="1" dirty="0">
                <a:solidFill>
                  <a:srgbClr val="C00000"/>
                </a:solidFill>
                <a:latin typeface="Times New Roman" panose="02020603050405020304" pitchFamily="18" charset="0"/>
                <a:cs typeface="Times New Roman" panose="02020603050405020304" pitchFamily="18" charset="0"/>
              </a:rPr>
              <a:t>TỔ CHỨC CÁC HOẠT ĐỘNG HỌC TẬP CỦA HỌC SINH</a:t>
            </a:r>
          </a:p>
        </p:txBody>
      </p:sp>
      <p:pic>
        <p:nvPicPr>
          <p:cNvPr id="5" name="Picture 1">
            <a:extLst>
              <a:ext uri="{FF2B5EF4-FFF2-40B4-BE49-F238E27FC236}">
                <a16:creationId xmlns:a16="http://schemas.microsoft.com/office/drawing/2014/main" id="{71C39194-180D-459C-9852-4BA3651BFA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952" y="1806348"/>
            <a:ext cx="4144162" cy="41148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59822BDC-07CA-4B57-8C63-DA805745F1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1281" y="1844097"/>
            <a:ext cx="4482808" cy="4077051"/>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78FDB84-0F12-485D-873E-A1E0E9757482}"/>
              </a:ext>
            </a:extLst>
          </p:cNvPr>
          <p:cNvPicPr>
            <a:picLocks noChangeAspect="1"/>
          </p:cNvPicPr>
          <p:nvPr/>
        </p:nvPicPr>
        <p:blipFill>
          <a:blip r:embed="rId4"/>
          <a:stretch>
            <a:fillRect/>
          </a:stretch>
        </p:blipFill>
        <p:spPr>
          <a:xfrm>
            <a:off x="3783436" y="4572000"/>
            <a:ext cx="4186106" cy="2214731"/>
          </a:xfrm>
          <a:prstGeom prst="rect">
            <a:avLst/>
          </a:prstGeom>
        </p:spPr>
      </p:pic>
    </p:spTree>
    <p:extLst>
      <p:ext uri="{BB962C8B-B14F-4D97-AF65-F5344CB8AC3E}">
        <p14:creationId xmlns:p14="http://schemas.microsoft.com/office/powerpoint/2010/main" val="170191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37BC0-FF76-4E4C-A475-542E3C18630D}"/>
              </a:ext>
            </a:extLst>
          </p:cNvPr>
          <p:cNvSpPr>
            <a:spLocks noGrp="1"/>
          </p:cNvSpPr>
          <p:nvPr>
            <p:ph type="title"/>
          </p:nvPr>
        </p:nvSpPr>
        <p:spPr/>
        <p:txBody>
          <a:bodyPr>
            <a:normAutofit/>
          </a:bodyPr>
          <a:lstStyle/>
          <a:p>
            <a:r>
              <a:rPr lang="en-US"/>
              <a:t>Thiết kế bài học phát triển phẩm chất – năng lực</a:t>
            </a:r>
          </a:p>
        </p:txBody>
      </p:sp>
      <p:grpSp>
        <p:nvGrpSpPr>
          <p:cNvPr id="14" name="Group 13">
            <a:extLst>
              <a:ext uri="{FF2B5EF4-FFF2-40B4-BE49-F238E27FC236}">
                <a16:creationId xmlns:a16="http://schemas.microsoft.com/office/drawing/2014/main" id="{F6D32BF9-9ABF-44FA-BC00-E4AB357F37B3}"/>
              </a:ext>
            </a:extLst>
          </p:cNvPr>
          <p:cNvGrpSpPr/>
          <p:nvPr/>
        </p:nvGrpSpPr>
        <p:grpSpPr>
          <a:xfrm>
            <a:off x="1320688" y="1063829"/>
            <a:ext cx="9550624" cy="5575782"/>
            <a:chOff x="1341783" y="983974"/>
            <a:chExt cx="9550624" cy="5575782"/>
          </a:xfrm>
        </p:grpSpPr>
        <p:sp>
          <p:nvSpPr>
            <p:cNvPr id="13" name="Rectangle 12">
              <a:extLst>
                <a:ext uri="{FF2B5EF4-FFF2-40B4-BE49-F238E27FC236}">
                  <a16:creationId xmlns:a16="http://schemas.microsoft.com/office/drawing/2014/main" id="{2F92C40A-2CDB-4F30-91E0-6E835D926F6F}"/>
                </a:ext>
              </a:extLst>
            </p:cNvPr>
            <p:cNvSpPr/>
            <p:nvPr/>
          </p:nvSpPr>
          <p:spPr>
            <a:xfrm>
              <a:off x="1341783" y="983974"/>
              <a:ext cx="9550624" cy="55757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4E500C2B-66A8-45F9-99F1-178DEE560E42}"/>
                </a:ext>
              </a:extLst>
            </p:cNvPr>
            <p:cNvGrpSpPr/>
            <p:nvPr/>
          </p:nvGrpSpPr>
          <p:grpSpPr>
            <a:xfrm>
              <a:off x="1966581" y="1122701"/>
              <a:ext cx="8925826" cy="5437055"/>
              <a:chOff x="1202707" y="922968"/>
              <a:chExt cx="8205234" cy="5437055"/>
            </a:xfrm>
          </p:grpSpPr>
          <p:pic>
            <p:nvPicPr>
              <p:cNvPr id="5" name="Graphic 4">
                <a:extLst>
                  <a:ext uri="{FF2B5EF4-FFF2-40B4-BE49-F238E27FC236}">
                    <a16:creationId xmlns:a16="http://schemas.microsoft.com/office/drawing/2014/main" id="{5B911DF0-30B9-4037-AA16-107FDA0CE5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02707" y="922968"/>
                <a:ext cx="6711011" cy="4852672"/>
              </a:xfrm>
              <a:prstGeom prst="rect">
                <a:avLst/>
              </a:prstGeom>
            </p:spPr>
          </p:pic>
          <p:sp>
            <p:nvSpPr>
              <p:cNvPr id="6" name="TextBox 5">
                <a:extLst>
                  <a:ext uri="{FF2B5EF4-FFF2-40B4-BE49-F238E27FC236}">
                    <a16:creationId xmlns:a16="http://schemas.microsoft.com/office/drawing/2014/main" id="{7F086C9C-9E39-40BE-9855-27B05EB7E94C}"/>
                  </a:ext>
                </a:extLst>
              </p:cNvPr>
              <p:cNvSpPr txBox="1"/>
              <p:nvPr/>
            </p:nvSpPr>
            <p:spPr>
              <a:xfrm>
                <a:off x="7659337" y="5057536"/>
                <a:ext cx="1601722" cy="461665"/>
              </a:xfrm>
              <a:prstGeom prst="rect">
                <a:avLst/>
              </a:prstGeom>
              <a:noFill/>
            </p:spPr>
            <p:txBody>
              <a:bodyPr wrap="none" rtlCol="0">
                <a:spAutoFit/>
              </a:bodyPr>
              <a:lstStyle/>
              <a:p>
                <a:r>
                  <a:rPr lang="en-US" sz="2400" b="1" dirty="0">
                    <a:solidFill>
                      <a:srgbClr val="2E6F98"/>
                    </a:solidFill>
                    <a:latin typeface="UTM Avo" panose="02040603050506020204" pitchFamily="18" charset="0"/>
                  </a:rPr>
                  <a:t>GHI NHỚ</a:t>
                </a:r>
              </a:p>
            </p:txBody>
          </p:sp>
          <p:sp>
            <p:nvSpPr>
              <p:cNvPr id="7" name="TextBox 6">
                <a:extLst>
                  <a:ext uri="{FF2B5EF4-FFF2-40B4-BE49-F238E27FC236}">
                    <a16:creationId xmlns:a16="http://schemas.microsoft.com/office/drawing/2014/main" id="{FF6F6ADF-6E44-4211-90A9-F9C21B70E8FF}"/>
                  </a:ext>
                </a:extLst>
              </p:cNvPr>
              <p:cNvSpPr txBox="1"/>
              <p:nvPr/>
            </p:nvSpPr>
            <p:spPr>
              <a:xfrm>
                <a:off x="7275626" y="4254407"/>
                <a:ext cx="2132315" cy="461665"/>
              </a:xfrm>
              <a:prstGeom prst="rect">
                <a:avLst/>
              </a:prstGeom>
              <a:noFill/>
            </p:spPr>
            <p:txBody>
              <a:bodyPr wrap="none" rtlCol="0">
                <a:spAutoFit/>
              </a:bodyPr>
              <a:lstStyle/>
              <a:p>
                <a:r>
                  <a:rPr lang="en-US" sz="2400" b="1" dirty="0">
                    <a:solidFill>
                      <a:srgbClr val="038EB2"/>
                    </a:solidFill>
                    <a:latin typeface="UTM Avo" panose="02040603050506020204" pitchFamily="18" charset="0"/>
                  </a:rPr>
                  <a:t>THÔNG HIỂU</a:t>
                </a:r>
              </a:p>
            </p:txBody>
          </p:sp>
          <p:sp>
            <p:nvSpPr>
              <p:cNvPr id="8" name="TextBox 7">
                <a:extLst>
                  <a:ext uri="{FF2B5EF4-FFF2-40B4-BE49-F238E27FC236}">
                    <a16:creationId xmlns:a16="http://schemas.microsoft.com/office/drawing/2014/main" id="{B6A8BFF0-844E-43C9-A520-EAC48C231EF1}"/>
                  </a:ext>
                </a:extLst>
              </p:cNvPr>
              <p:cNvSpPr txBox="1"/>
              <p:nvPr/>
            </p:nvSpPr>
            <p:spPr>
              <a:xfrm>
                <a:off x="6836848" y="3400946"/>
                <a:ext cx="1294345" cy="461665"/>
              </a:xfrm>
              <a:prstGeom prst="rect">
                <a:avLst/>
              </a:prstGeom>
              <a:noFill/>
            </p:spPr>
            <p:txBody>
              <a:bodyPr wrap="none" rtlCol="0">
                <a:spAutoFit/>
              </a:bodyPr>
              <a:lstStyle/>
              <a:p>
                <a:r>
                  <a:rPr lang="en-US" sz="2400" b="1" dirty="0">
                    <a:solidFill>
                      <a:srgbClr val="46AAB5"/>
                    </a:solidFill>
                    <a:latin typeface="UTM Avo" panose="02040603050506020204" pitchFamily="18" charset="0"/>
                  </a:rPr>
                  <a:t>ÁP DỤNG</a:t>
                </a:r>
              </a:p>
            </p:txBody>
          </p:sp>
          <p:sp>
            <p:nvSpPr>
              <p:cNvPr id="9" name="TextBox 8">
                <a:extLst>
                  <a:ext uri="{FF2B5EF4-FFF2-40B4-BE49-F238E27FC236}">
                    <a16:creationId xmlns:a16="http://schemas.microsoft.com/office/drawing/2014/main" id="{A4650FCF-4A32-40B9-9DB6-5E83D96D3F30}"/>
                  </a:ext>
                </a:extLst>
              </p:cNvPr>
              <p:cNvSpPr txBox="1"/>
              <p:nvPr/>
            </p:nvSpPr>
            <p:spPr>
              <a:xfrm>
                <a:off x="6326390" y="2581040"/>
                <a:ext cx="2890644" cy="461665"/>
              </a:xfrm>
              <a:prstGeom prst="rect">
                <a:avLst/>
              </a:prstGeom>
              <a:noFill/>
            </p:spPr>
            <p:txBody>
              <a:bodyPr wrap="none" rtlCol="0">
                <a:spAutoFit/>
              </a:bodyPr>
              <a:lstStyle/>
              <a:p>
                <a:r>
                  <a:rPr lang="en-US" sz="2400" b="1" dirty="0">
                    <a:solidFill>
                      <a:srgbClr val="FBB45B"/>
                    </a:solidFill>
                    <a:latin typeface="UTM Avo" panose="02040603050506020204" pitchFamily="18" charset="0"/>
                  </a:rPr>
                  <a:t>PHÂN TÍCH, TỔNG HỢP</a:t>
                </a:r>
              </a:p>
            </p:txBody>
          </p:sp>
          <p:sp>
            <p:nvSpPr>
              <p:cNvPr id="10" name="TextBox 9">
                <a:extLst>
                  <a:ext uri="{FF2B5EF4-FFF2-40B4-BE49-F238E27FC236}">
                    <a16:creationId xmlns:a16="http://schemas.microsoft.com/office/drawing/2014/main" id="{883D878B-0093-46C2-A62B-9C0E7EFC16D1}"/>
                  </a:ext>
                </a:extLst>
              </p:cNvPr>
              <p:cNvSpPr txBox="1"/>
              <p:nvPr/>
            </p:nvSpPr>
            <p:spPr>
              <a:xfrm>
                <a:off x="5937886" y="1874385"/>
                <a:ext cx="1392499" cy="461665"/>
              </a:xfrm>
              <a:prstGeom prst="rect">
                <a:avLst/>
              </a:prstGeom>
              <a:noFill/>
            </p:spPr>
            <p:txBody>
              <a:bodyPr wrap="none" rtlCol="0">
                <a:spAutoFit/>
              </a:bodyPr>
              <a:lstStyle/>
              <a:p>
                <a:r>
                  <a:rPr lang="en-US" sz="2400" b="1" dirty="0">
                    <a:solidFill>
                      <a:srgbClr val="FD7967"/>
                    </a:solidFill>
                    <a:latin typeface="UTM Avo" panose="02040603050506020204" pitchFamily="18" charset="0"/>
                  </a:rPr>
                  <a:t>ĐÁNH GIÁ</a:t>
                </a:r>
              </a:p>
            </p:txBody>
          </p:sp>
          <p:sp>
            <p:nvSpPr>
              <p:cNvPr id="11" name="TextBox 10">
                <a:extLst>
                  <a:ext uri="{FF2B5EF4-FFF2-40B4-BE49-F238E27FC236}">
                    <a16:creationId xmlns:a16="http://schemas.microsoft.com/office/drawing/2014/main" id="{8BABFC13-F574-4FE8-9E8F-665347B29BE1}"/>
                  </a:ext>
                </a:extLst>
              </p:cNvPr>
              <p:cNvSpPr txBox="1"/>
              <p:nvPr/>
            </p:nvSpPr>
            <p:spPr>
              <a:xfrm>
                <a:off x="5544770" y="949618"/>
                <a:ext cx="3705944" cy="461665"/>
              </a:xfrm>
              <a:prstGeom prst="rect">
                <a:avLst/>
              </a:prstGeom>
              <a:noFill/>
            </p:spPr>
            <p:txBody>
              <a:bodyPr wrap="none" rtlCol="0">
                <a:spAutoFit/>
              </a:bodyPr>
              <a:lstStyle/>
              <a:p>
                <a:r>
                  <a:rPr lang="en-US" sz="2400" b="1" dirty="0">
                    <a:solidFill>
                      <a:srgbClr val="FD7967"/>
                    </a:solidFill>
                    <a:latin typeface="UTM Avo" panose="02040603050506020204" pitchFamily="18" charset="0"/>
                  </a:rPr>
                  <a:t>SÁNG TẠO – VẬN DỤNG CAO</a:t>
                </a:r>
              </a:p>
            </p:txBody>
          </p:sp>
          <p:sp>
            <p:nvSpPr>
              <p:cNvPr id="12" name="TextBox 11">
                <a:extLst>
                  <a:ext uri="{FF2B5EF4-FFF2-40B4-BE49-F238E27FC236}">
                    <a16:creationId xmlns:a16="http://schemas.microsoft.com/office/drawing/2014/main" id="{93C46646-1675-4F76-8413-4A9BBEBC83D5}"/>
                  </a:ext>
                </a:extLst>
              </p:cNvPr>
              <p:cNvSpPr txBox="1"/>
              <p:nvPr/>
            </p:nvSpPr>
            <p:spPr>
              <a:xfrm>
                <a:off x="2565478" y="5990691"/>
                <a:ext cx="4772460" cy="369332"/>
              </a:xfrm>
              <a:prstGeom prst="rect">
                <a:avLst/>
              </a:prstGeom>
              <a:noFill/>
            </p:spPr>
            <p:txBody>
              <a:bodyPr wrap="square" rtlCol="0">
                <a:spAutoFit/>
              </a:bodyPr>
              <a:lstStyle/>
              <a:p>
                <a:r>
                  <a:rPr lang="en-US" b="1" dirty="0">
                    <a:solidFill>
                      <a:srgbClr val="C00000"/>
                    </a:solidFill>
                    <a:latin typeface="UTM Avo" panose="02040603050506020204" pitchFamily="18" charset="0"/>
                  </a:rPr>
                  <a:t>THANG ĐO NHẬN THỨC CỦA B. BLOOM</a:t>
                </a:r>
              </a:p>
            </p:txBody>
          </p:sp>
        </p:grpSp>
      </p:grpSp>
    </p:spTree>
    <p:extLst>
      <p:ext uri="{BB962C8B-B14F-4D97-AF65-F5344CB8AC3E}">
        <p14:creationId xmlns:p14="http://schemas.microsoft.com/office/powerpoint/2010/main" val="1236774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37BC0-FF76-4E4C-A475-542E3C18630D}"/>
              </a:ext>
            </a:extLst>
          </p:cNvPr>
          <p:cNvSpPr>
            <a:spLocks noGrp="1"/>
          </p:cNvSpPr>
          <p:nvPr>
            <p:ph type="title"/>
          </p:nvPr>
        </p:nvSpPr>
        <p:spPr>
          <a:xfrm>
            <a:off x="405579" y="298244"/>
            <a:ext cx="11511117" cy="1073356"/>
          </a:xfrm>
        </p:spPr>
        <p:txBody>
          <a:bodyPr>
            <a:normAutofit/>
          </a:bodyPr>
          <a:lstStyle/>
          <a:p>
            <a:r>
              <a:rPr lang="vi-VN"/>
              <a:t>CÁC HOẠT ĐỘNG TỔ CHỨC DẠY HỌC </a:t>
            </a:r>
            <a:br>
              <a:rPr lang="vi-VN"/>
            </a:br>
            <a:r>
              <a:rPr lang="vi-VN"/>
              <a:t>PHÁT TRIỂN PHẨM CHẤT, NĂNG LỰC</a:t>
            </a:r>
          </a:p>
        </p:txBody>
      </p:sp>
      <p:pic>
        <p:nvPicPr>
          <p:cNvPr id="15" name="Content Placeholder 3" descr="Ti_le_luu_tru_thong_tin">
            <a:extLst>
              <a:ext uri="{FF2B5EF4-FFF2-40B4-BE49-F238E27FC236}">
                <a16:creationId xmlns:a16="http://schemas.microsoft.com/office/drawing/2014/main" id="{3FE9924A-3296-4725-8EBD-11C05522AEB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3885" y="1371600"/>
            <a:ext cx="10694504" cy="54064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52253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D4BB1-5715-4F63-9144-46D811FC77E3}"/>
              </a:ext>
            </a:extLst>
          </p:cNvPr>
          <p:cNvSpPr>
            <a:spLocks noGrp="1"/>
          </p:cNvSpPr>
          <p:nvPr>
            <p:ph type="title"/>
          </p:nvPr>
        </p:nvSpPr>
        <p:spPr/>
        <p:txBody>
          <a:bodyPr>
            <a:normAutofit fontScale="90000"/>
          </a:bodyPr>
          <a:lstStyle/>
          <a:p>
            <a:r>
              <a:rPr lang="en-US"/>
              <a:t>Đ</a:t>
            </a:r>
            <a:r>
              <a:rPr lang="vi-VN"/>
              <a:t>ịnh hướng chung về phương pháp giáo dục</a:t>
            </a:r>
            <a:r>
              <a:rPr lang="en-US"/>
              <a:t> trong </a:t>
            </a:r>
            <a:r>
              <a:rPr lang="vi-VN"/>
              <a:t>CTGDPT tổng thể</a:t>
            </a:r>
            <a:endParaRPr lang="en-US"/>
          </a:p>
        </p:txBody>
      </p:sp>
      <p:pic>
        <p:nvPicPr>
          <p:cNvPr id="5" name="Graphic 4">
            <a:extLst>
              <a:ext uri="{FF2B5EF4-FFF2-40B4-BE49-F238E27FC236}">
                <a16:creationId xmlns:a16="http://schemas.microsoft.com/office/drawing/2014/main" id="{AD083DDA-E54A-4DEC-ABD0-0A5C7039F08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0542" y="930199"/>
            <a:ext cx="1907516" cy="1424770"/>
          </a:xfrm>
          <a:prstGeom prst="rect">
            <a:avLst/>
          </a:prstGeom>
        </p:spPr>
      </p:pic>
      <p:sp>
        <p:nvSpPr>
          <p:cNvPr id="6" name="TextBox 5">
            <a:extLst>
              <a:ext uri="{FF2B5EF4-FFF2-40B4-BE49-F238E27FC236}">
                <a16:creationId xmlns:a16="http://schemas.microsoft.com/office/drawing/2014/main" id="{61A24E52-6F5B-4210-B6D3-1052C855EDCA}"/>
              </a:ext>
            </a:extLst>
          </p:cNvPr>
          <p:cNvSpPr txBox="1"/>
          <p:nvPr/>
        </p:nvSpPr>
        <p:spPr>
          <a:xfrm>
            <a:off x="2894047" y="1158947"/>
            <a:ext cx="7657766" cy="940066"/>
          </a:xfrm>
          <a:prstGeom prst="rect">
            <a:avLst/>
          </a:prstGeom>
          <a:noFill/>
        </p:spPr>
        <p:txBody>
          <a:bodyPr wrap="square" rtlCol="0">
            <a:spAutoFit/>
          </a:bodyPr>
          <a:lstStyle/>
          <a:p>
            <a:pPr algn="ctr">
              <a:lnSpc>
                <a:spcPct val="120000"/>
              </a:lnSpc>
            </a:pPr>
            <a:r>
              <a:rPr lang="en-US" sz="2400" b="1" i="1" dirty="0" err="1">
                <a:latin typeface="Times New Roman" panose="02020603050405020304" pitchFamily="18" charset="0"/>
                <a:cs typeface="Times New Roman" panose="02020603050405020304" pitchFamily="18" charset="0"/>
              </a:rPr>
              <a:t>Các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môn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học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hoạt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động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giáo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dục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trong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nhà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trường</a:t>
            </a:r>
            <a:endParaRPr lang="en-US" sz="2400" b="1" i="1" dirty="0">
              <a:latin typeface="Times New Roman" panose="02020603050405020304" pitchFamily="18" charset="0"/>
              <a:cs typeface="Times New Roman" panose="02020603050405020304" pitchFamily="18" charset="0"/>
            </a:endParaRPr>
          </a:p>
          <a:p>
            <a:pPr algn="ctr">
              <a:lnSpc>
                <a:spcPct val="120000"/>
              </a:lnSpc>
            </a:pPr>
            <a:r>
              <a:rPr lang="en-US" sz="2400" b="1" i="1" dirty="0" err="1">
                <a:latin typeface="Times New Roman" panose="02020603050405020304" pitchFamily="18" charset="0"/>
                <a:cs typeface="Times New Roman" panose="02020603050405020304" pitchFamily="18" charset="0"/>
              </a:rPr>
              <a:t>áp</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dụng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các</a:t>
            </a:r>
            <a:r>
              <a:rPr lang="en-US" sz="2400" b="1" i="1" dirty="0">
                <a:latin typeface="Times New Roman" panose="02020603050405020304" pitchFamily="18" charset="0"/>
                <a:cs typeface="Times New Roman" panose="02020603050405020304" pitchFamily="18" charset="0"/>
              </a:rPr>
              <a:t> PP </a:t>
            </a:r>
            <a:r>
              <a:rPr lang="en-US" sz="2400" b="1" i="1" dirty="0" err="1">
                <a:solidFill>
                  <a:srgbClr val="C00000"/>
                </a:solidFill>
                <a:latin typeface="Times New Roman" panose="02020603050405020304" pitchFamily="18" charset="0"/>
                <a:cs typeface="Times New Roman" panose="02020603050405020304" pitchFamily="18" charset="0"/>
              </a:rPr>
              <a:t>tích</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cực</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hóa</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hoạt</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động</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của</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học</a:t>
            </a:r>
            <a:r>
              <a:rPr lang="en-US" sz="2400" b="1" i="1" dirty="0">
                <a:solidFill>
                  <a:srgbClr val="C00000"/>
                </a:solidFill>
                <a:latin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cs typeface="Times New Roman" panose="02020603050405020304" pitchFamily="18" charset="0"/>
              </a:rPr>
              <a:t>sinh</a:t>
            </a:r>
            <a:endParaRPr lang="en-US" sz="2400" b="1" i="1" dirty="0">
              <a:solidFill>
                <a:srgbClr val="C0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ABD8B0E-93FA-4F2F-A89E-755EA395DDA9}"/>
              </a:ext>
            </a:extLst>
          </p:cNvPr>
          <p:cNvSpPr txBox="1"/>
          <p:nvPr/>
        </p:nvSpPr>
        <p:spPr>
          <a:xfrm>
            <a:off x="4317504" y="2200809"/>
            <a:ext cx="3917547" cy="461665"/>
          </a:xfrm>
          <a:prstGeom prst="rect">
            <a:avLst/>
          </a:prstGeom>
          <a:noFill/>
        </p:spPr>
        <p:txBody>
          <a:bodyPr wrap="none" rtlCol="0">
            <a:spAutoFit/>
          </a:bodyPr>
          <a:lstStyle/>
          <a:p>
            <a:r>
              <a:rPr lang="en-US" sz="2400" b="1" u="sng" dirty="0">
                <a:latin typeface="Times New Roman" panose="02020603050405020304" pitchFamily="18" charset="0"/>
                <a:cs typeface="Times New Roman" panose="02020603050405020304" pitchFamily="18" charset="0"/>
              </a:rPr>
              <a:t>VAI TRÒ CỦA GIÁO VIÊN</a:t>
            </a:r>
          </a:p>
        </p:txBody>
      </p:sp>
      <p:grpSp>
        <p:nvGrpSpPr>
          <p:cNvPr id="8" name="Group 7">
            <a:extLst>
              <a:ext uri="{FF2B5EF4-FFF2-40B4-BE49-F238E27FC236}">
                <a16:creationId xmlns:a16="http://schemas.microsoft.com/office/drawing/2014/main" id="{F82541EA-157A-4D6E-A487-0AB0980DE3AD}"/>
              </a:ext>
            </a:extLst>
          </p:cNvPr>
          <p:cNvGrpSpPr/>
          <p:nvPr/>
        </p:nvGrpSpPr>
        <p:grpSpPr>
          <a:xfrm>
            <a:off x="1971213" y="2808822"/>
            <a:ext cx="6263838" cy="470740"/>
            <a:chOff x="399276" y="4077093"/>
            <a:chExt cx="6263838" cy="470740"/>
          </a:xfrm>
        </p:grpSpPr>
        <p:pic>
          <p:nvPicPr>
            <p:cNvPr id="9" name="Picture 8" descr="A drawing of a cartoon character&#10;&#10;Description automatically generated">
              <a:extLst>
                <a:ext uri="{FF2B5EF4-FFF2-40B4-BE49-F238E27FC236}">
                  <a16:creationId xmlns:a16="http://schemas.microsoft.com/office/drawing/2014/main" id="{7A794B19-CC5D-49B6-9142-FF8486BCD3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276" y="4123137"/>
              <a:ext cx="424696" cy="424696"/>
            </a:xfrm>
            <a:prstGeom prst="rect">
              <a:avLst/>
            </a:prstGeom>
          </p:spPr>
        </p:pic>
        <p:sp>
          <p:nvSpPr>
            <p:cNvPr id="10" name="TextBox 9">
              <a:extLst>
                <a:ext uri="{FF2B5EF4-FFF2-40B4-BE49-F238E27FC236}">
                  <a16:creationId xmlns:a16="http://schemas.microsoft.com/office/drawing/2014/main" id="{E712DF7E-4EF1-4A32-8320-AD179ADC274D}"/>
                </a:ext>
              </a:extLst>
            </p:cNvPr>
            <p:cNvSpPr txBox="1"/>
            <p:nvPr/>
          </p:nvSpPr>
          <p:spPr>
            <a:xfrm>
              <a:off x="816642" y="4077093"/>
              <a:ext cx="5846472" cy="461665"/>
            </a:xfrm>
            <a:prstGeom prst="rect">
              <a:avLst/>
            </a:prstGeom>
            <a:noFill/>
          </p:spPr>
          <p:txBody>
            <a:bodyPr wrap="none" rtlCol="0">
              <a:spAutoFit/>
            </a:bodyPr>
            <a:lstStyle/>
            <a:p>
              <a:r>
                <a:rPr lang="en-US" sz="2400" b="1" dirty="0" err="1">
                  <a:latin typeface="Times New Roman" panose="02020603050405020304" pitchFamily="18" charset="0"/>
                  <a:cs typeface="Times New Roman" panose="02020603050405020304" pitchFamily="18" charset="0"/>
                </a:rPr>
                <a:t>Tổ</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hướng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dẫn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endParaRPr lang="en-US" sz="2400" dirty="0">
                <a:latin typeface="Times New Roman" panose="02020603050405020304" pitchFamily="18" charset="0"/>
                <a:cs typeface="Times New Roman" panose="02020603050405020304" pitchFamily="18" charset="0"/>
              </a:endParaRPr>
            </a:p>
          </p:txBody>
        </p:sp>
      </p:grpSp>
      <p:grpSp>
        <p:nvGrpSpPr>
          <p:cNvPr id="11" name="Group 10">
            <a:extLst>
              <a:ext uri="{FF2B5EF4-FFF2-40B4-BE49-F238E27FC236}">
                <a16:creationId xmlns:a16="http://schemas.microsoft.com/office/drawing/2014/main" id="{C10CE307-8631-4A0C-9BA2-A84F63CBBFA7}"/>
              </a:ext>
            </a:extLst>
          </p:cNvPr>
          <p:cNvGrpSpPr/>
          <p:nvPr/>
        </p:nvGrpSpPr>
        <p:grpSpPr>
          <a:xfrm>
            <a:off x="1956891" y="3356841"/>
            <a:ext cx="7774336" cy="461665"/>
            <a:chOff x="391947" y="4435690"/>
            <a:chExt cx="7774336" cy="461665"/>
          </a:xfrm>
        </p:grpSpPr>
        <p:sp>
          <p:nvSpPr>
            <p:cNvPr id="12" name="TextBox 11">
              <a:extLst>
                <a:ext uri="{FF2B5EF4-FFF2-40B4-BE49-F238E27FC236}">
                  <a16:creationId xmlns:a16="http://schemas.microsoft.com/office/drawing/2014/main" id="{AFE760F2-E344-4FA4-AF76-B950FF29C718}"/>
                </a:ext>
              </a:extLst>
            </p:cNvPr>
            <p:cNvSpPr txBox="1"/>
            <p:nvPr/>
          </p:nvSpPr>
          <p:spPr>
            <a:xfrm>
              <a:off x="816642" y="4435690"/>
              <a:ext cx="7349641"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thiện</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huống</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endParaRPr lang="en-US" sz="2400" dirty="0">
                <a:latin typeface="Times New Roman" panose="02020603050405020304" pitchFamily="18" charset="0"/>
                <a:cs typeface="Times New Roman" panose="02020603050405020304" pitchFamily="18" charset="0"/>
              </a:endParaRPr>
            </a:p>
          </p:txBody>
        </p:sp>
        <p:pic>
          <p:nvPicPr>
            <p:cNvPr id="13" name="Picture 12" descr="A drawing of a cartoon character&#10;&#10;Description automatically generated">
              <a:extLst>
                <a:ext uri="{FF2B5EF4-FFF2-40B4-BE49-F238E27FC236}">
                  <a16:creationId xmlns:a16="http://schemas.microsoft.com/office/drawing/2014/main" id="{BF49A943-2749-409E-94E7-1B19EADDC7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947" y="4452119"/>
              <a:ext cx="424696" cy="424696"/>
            </a:xfrm>
            <a:prstGeom prst="rect">
              <a:avLst/>
            </a:prstGeom>
          </p:spPr>
        </p:pic>
      </p:grpSp>
      <p:cxnSp>
        <p:nvCxnSpPr>
          <p:cNvPr id="15" name="Straight Arrow Connector 14">
            <a:extLst>
              <a:ext uri="{FF2B5EF4-FFF2-40B4-BE49-F238E27FC236}">
                <a16:creationId xmlns:a16="http://schemas.microsoft.com/office/drawing/2014/main" id="{7C4CCA9E-4DBC-47FB-80B3-7C9E71259A82}"/>
              </a:ext>
            </a:extLst>
          </p:cNvPr>
          <p:cNvCxnSpPr>
            <a:cxnSpLocks/>
          </p:cNvCxnSpPr>
          <p:nvPr/>
        </p:nvCxnSpPr>
        <p:spPr>
          <a:xfrm>
            <a:off x="6063623" y="3944896"/>
            <a:ext cx="0" cy="44520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6DB5EBA4-F021-4E43-A156-DC7940B915C1}"/>
              </a:ext>
            </a:extLst>
          </p:cNvPr>
          <p:cNvSpPr txBox="1"/>
          <p:nvPr/>
        </p:nvSpPr>
        <p:spPr>
          <a:xfrm>
            <a:off x="6087403" y="3904860"/>
            <a:ext cx="2358338" cy="369332"/>
          </a:xfrm>
          <a:prstGeom prst="rect">
            <a:avLst/>
          </a:prstGeom>
          <a:noFill/>
        </p:spPr>
        <p:txBody>
          <a:bodyPr wrap="none" rtlCol="0">
            <a:spAutoFit/>
          </a:bodyPr>
          <a:lstStyle/>
          <a:p>
            <a:r>
              <a:rPr lang="en-US" b="1" i="1">
                <a:latin typeface="Times New Roman" panose="02020603050405020304" pitchFamily="18" charset="0"/>
                <a:cs typeface="Times New Roman" panose="02020603050405020304" pitchFamily="18" charset="0"/>
              </a:rPr>
              <a:t>khuyến khích học sinh</a:t>
            </a:r>
          </a:p>
        </p:txBody>
      </p:sp>
      <p:cxnSp>
        <p:nvCxnSpPr>
          <p:cNvPr id="17" name="Straight Connector 16">
            <a:extLst>
              <a:ext uri="{FF2B5EF4-FFF2-40B4-BE49-F238E27FC236}">
                <a16:creationId xmlns:a16="http://schemas.microsoft.com/office/drawing/2014/main" id="{FD57E5E5-275C-4749-B540-A3E52AACDAA4}"/>
              </a:ext>
            </a:extLst>
          </p:cNvPr>
          <p:cNvCxnSpPr>
            <a:cxnSpLocks/>
          </p:cNvCxnSpPr>
          <p:nvPr/>
        </p:nvCxnSpPr>
        <p:spPr>
          <a:xfrm>
            <a:off x="4592202" y="4390098"/>
            <a:ext cx="2990401"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F8823E27-DAE7-48CF-B5E7-02FF8080C803}"/>
              </a:ext>
            </a:extLst>
          </p:cNvPr>
          <p:cNvCxnSpPr/>
          <p:nvPr/>
        </p:nvCxnSpPr>
        <p:spPr>
          <a:xfrm>
            <a:off x="4592202" y="4390098"/>
            <a:ext cx="0" cy="136869"/>
          </a:xfrm>
          <a:prstGeom prst="line">
            <a:avLst/>
          </a:prstGeom>
          <a:ln w="1905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0DD787DC-CE14-46CC-9F89-665E536BEE74}"/>
              </a:ext>
            </a:extLst>
          </p:cNvPr>
          <p:cNvCxnSpPr/>
          <p:nvPr/>
        </p:nvCxnSpPr>
        <p:spPr>
          <a:xfrm>
            <a:off x="7582603" y="4390098"/>
            <a:ext cx="0" cy="136869"/>
          </a:xfrm>
          <a:prstGeom prst="line">
            <a:avLst/>
          </a:prstGeom>
          <a:ln w="19050"/>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6072CB8B-0A4B-4801-A40D-BDAFDE6B3978}"/>
              </a:ext>
            </a:extLst>
          </p:cNvPr>
          <p:cNvSpPr txBox="1"/>
          <p:nvPr/>
        </p:nvSpPr>
        <p:spPr>
          <a:xfrm>
            <a:off x="3521073" y="4599290"/>
            <a:ext cx="2285883" cy="646331"/>
          </a:xfrm>
          <a:prstGeom prst="rect">
            <a:avLst/>
          </a:prstGeom>
          <a:noFill/>
        </p:spPr>
        <p:txBody>
          <a:bodyPr wrap="none" rtlCol="0">
            <a:spAutoFit/>
          </a:bodyPr>
          <a:lstStyle/>
          <a:p>
            <a:pPr algn="ctr"/>
            <a:r>
              <a:rPr lang="en-US" b="1">
                <a:latin typeface="Times New Roman" panose="02020603050405020304" pitchFamily="18" charset="0"/>
                <a:cs typeface="Times New Roman" panose="02020603050405020304" pitchFamily="18" charset="0"/>
              </a:rPr>
              <a:t>Tích cực tham gia</a:t>
            </a:r>
          </a:p>
          <a:p>
            <a:pPr algn="ctr"/>
            <a:r>
              <a:rPr lang="en-US">
                <a:latin typeface="Times New Roman" panose="02020603050405020304" pitchFamily="18" charset="0"/>
                <a:cs typeface="Times New Roman" panose="02020603050405020304" pitchFamily="18" charset="0"/>
              </a:rPr>
              <a:t>vào hoạt động học tập</a:t>
            </a:r>
          </a:p>
        </p:txBody>
      </p:sp>
      <p:sp>
        <p:nvSpPr>
          <p:cNvPr id="21" name="TextBox 20">
            <a:extLst>
              <a:ext uri="{FF2B5EF4-FFF2-40B4-BE49-F238E27FC236}">
                <a16:creationId xmlns:a16="http://schemas.microsoft.com/office/drawing/2014/main" id="{939BFD66-B909-46BE-AA09-B86C638B249F}"/>
              </a:ext>
            </a:extLst>
          </p:cNvPr>
          <p:cNvSpPr txBox="1"/>
          <p:nvPr/>
        </p:nvSpPr>
        <p:spPr>
          <a:xfrm>
            <a:off x="6922489" y="4599290"/>
            <a:ext cx="1463862" cy="646331"/>
          </a:xfrm>
          <a:prstGeom prst="rect">
            <a:avLst/>
          </a:prstGeom>
          <a:noFill/>
        </p:spPr>
        <p:txBody>
          <a:bodyPr wrap="none" rtlCol="0">
            <a:spAutoFit/>
          </a:bodyPr>
          <a:lstStyle/>
          <a:p>
            <a:pPr algn="ctr"/>
            <a:r>
              <a:rPr lang="en-US" b="1">
                <a:latin typeface="Times New Roman" panose="02020603050405020304" pitchFamily="18" charset="0"/>
                <a:cs typeface="Times New Roman" panose="02020603050405020304" pitchFamily="18" charset="0"/>
              </a:rPr>
              <a:t>Tự phát hiện</a:t>
            </a:r>
          </a:p>
          <a:p>
            <a:pPr algn="ctr"/>
            <a:r>
              <a:rPr lang="en-US">
                <a:latin typeface="Times New Roman" panose="02020603050405020304" pitchFamily="18" charset="0"/>
                <a:cs typeface="Times New Roman" panose="02020603050405020304" pitchFamily="18" charset="0"/>
              </a:rPr>
              <a:t>kiến thức</a:t>
            </a:r>
          </a:p>
        </p:txBody>
      </p:sp>
      <p:grpSp>
        <p:nvGrpSpPr>
          <p:cNvPr id="22" name="Group 21">
            <a:extLst>
              <a:ext uri="{FF2B5EF4-FFF2-40B4-BE49-F238E27FC236}">
                <a16:creationId xmlns:a16="http://schemas.microsoft.com/office/drawing/2014/main" id="{B6956EFD-A975-4C6B-9FFF-E4DA0B7C2B8C}"/>
              </a:ext>
            </a:extLst>
          </p:cNvPr>
          <p:cNvGrpSpPr/>
          <p:nvPr/>
        </p:nvGrpSpPr>
        <p:grpSpPr>
          <a:xfrm>
            <a:off x="3571195" y="5285981"/>
            <a:ext cx="5388013" cy="888107"/>
            <a:chOff x="856758" y="5776196"/>
            <a:chExt cx="5388013" cy="888107"/>
          </a:xfrm>
        </p:grpSpPr>
        <p:cxnSp>
          <p:nvCxnSpPr>
            <p:cNvPr id="23" name="Straight Connector 22">
              <a:extLst>
                <a:ext uri="{FF2B5EF4-FFF2-40B4-BE49-F238E27FC236}">
                  <a16:creationId xmlns:a16="http://schemas.microsoft.com/office/drawing/2014/main" id="{EAD867F3-A242-4C47-9097-EF0928D521DC}"/>
                </a:ext>
              </a:extLst>
            </p:cNvPr>
            <p:cNvCxnSpPr>
              <a:cxnSpLocks/>
            </p:cNvCxnSpPr>
            <p:nvPr/>
          </p:nvCxnSpPr>
          <p:spPr>
            <a:xfrm>
              <a:off x="1870264" y="5913065"/>
              <a:ext cx="2990401"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2F8F698D-E24F-4E2C-A7A8-3E0D1DAFD2B1}"/>
                </a:ext>
              </a:extLst>
            </p:cNvPr>
            <p:cNvCxnSpPr/>
            <p:nvPr/>
          </p:nvCxnSpPr>
          <p:spPr>
            <a:xfrm>
              <a:off x="1870264" y="5776196"/>
              <a:ext cx="0" cy="136869"/>
            </a:xfrm>
            <a:prstGeom prst="line">
              <a:avLst/>
            </a:prstGeom>
            <a:ln w="1905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1156450D-40CE-49E3-ABDF-B9A3BB0E2A8A}"/>
                </a:ext>
              </a:extLst>
            </p:cNvPr>
            <p:cNvCxnSpPr/>
            <p:nvPr/>
          </p:nvCxnSpPr>
          <p:spPr>
            <a:xfrm>
              <a:off x="4864107" y="5776196"/>
              <a:ext cx="0" cy="136869"/>
            </a:xfrm>
            <a:prstGeom prst="line">
              <a:avLst/>
            </a:prstGeom>
            <a:ln w="19050"/>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32D09D35-992E-4FA6-95CC-100B14611693}"/>
                </a:ext>
              </a:extLst>
            </p:cNvPr>
            <p:cNvSpPr txBox="1"/>
            <p:nvPr/>
          </p:nvSpPr>
          <p:spPr>
            <a:xfrm>
              <a:off x="856758" y="6017972"/>
              <a:ext cx="5388013" cy="646331"/>
            </a:xfrm>
            <a:prstGeom prst="rect">
              <a:avLst/>
            </a:prstGeom>
            <a:noFill/>
          </p:spPr>
          <p:txBody>
            <a:bodyPr wrap="none" rtlCol="0">
              <a:spAutoFit/>
            </a:bodyPr>
            <a:lstStyle/>
            <a:p>
              <a:pPr algn="ctr"/>
              <a:r>
                <a:rPr lang="en-US" b="1">
                  <a:latin typeface="Times New Roman" panose="02020603050405020304" pitchFamily="18" charset="0"/>
                  <a:cs typeface="Times New Roman" panose="02020603050405020304" pitchFamily="18" charset="0"/>
                </a:rPr>
                <a:t>Rèn luyện thói quen, khả năng tự học</a:t>
              </a:r>
            </a:p>
            <a:p>
              <a:pPr algn="ctr"/>
              <a:r>
                <a:rPr lang="en-US" b="1">
                  <a:latin typeface="Times New Roman" panose="02020603050405020304" pitchFamily="18" charset="0"/>
                  <a:cs typeface="Times New Roman" panose="02020603050405020304" pitchFamily="18" charset="0"/>
                </a:rPr>
                <a:t>Phát huy tiềm năng và kiến thức, kỹ năng đã tích lũy</a:t>
              </a:r>
            </a:p>
          </p:txBody>
        </p:sp>
      </p:grpSp>
    </p:spTree>
    <p:extLst>
      <p:ext uri="{BB962C8B-B14F-4D97-AF65-F5344CB8AC3E}">
        <p14:creationId xmlns:p14="http://schemas.microsoft.com/office/powerpoint/2010/main" val="740914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D4BB1-5715-4F63-9144-46D811FC77E3}"/>
              </a:ext>
            </a:extLst>
          </p:cNvPr>
          <p:cNvSpPr>
            <a:spLocks noGrp="1"/>
          </p:cNvSpPr>
          <p:nvPr>
            <p:ph type="title"/>
          </p:nvPr>
        </p:nvSpPr>
        <p:spPr/>
        <p:txBody>
          <a:bodyPr>
            <a:normAutofit fontScale="90000"/>
          </a:bodyPr>
          <a:lstStyle/>
          <a:p>
            <a:r>
              <a:rPr lang="en-US"/>
              <a:t>Đ</a:t>
            </a:r>
            <a:r>
              <a:rPr lang="vi-VN"/>
              <a:t>ịnh hướng chung về phương pháp giáo dục</a:t>
            </a:r>
            <a:r>
              <a:rPr lang="en-US"/>
              <a:t> trong </a:t>
            </a:r>
            <a:r>
              <a:rPr lang="vi-VN"/>
              <a:t>CTGDPT tổng thể</a:t>
            </a:r>
            <a:endParaRPr lang="en-US"/>
          </a:p>
        </p:txBody>
      </p:sp>
      <p:grpSp>
        <p:nvGrpSpPr>
          <p:cNvPr id="27" name="Group 26">
            <a:extLst>
              <a:ext uri="{FF2B5EF4-FFF2-40B4-BE49-F238E27FC236}">
                <a16:creationId xmlns:a16="http://schemas.microsoft.com/office/drawing/2014/main" id="{691531AE-E08B-467E-B782-86CBD522BA49}"/>
              </a:ext>
            </a:extLst>
          </p:cNvPr>
          <p:cNvGrpSpPr/>
          <p:nvPr/>
        </p:nvGrpSpPr>
        <p:grpSpPr>
          <a:xfrm>
            <a:off x="609410" y="1338485"/>
            <a:ext cx="10433387" cy="1472405"/>
            <a:chOff x="5831986" y="2039215"/>
            <a:chExt cx="10433387" cy="1472405"/>
          </a:xfrm>
        </p:grpSpPr>
        <p:pic>
          <p:nvPicPr>
            <p:cNvPr id="28" name="Graphic 27">
              <a:extLst>
                <a:ext uri="{FF2B5EF4-FFF2-40B4-BE49-F238E27FC236}">
                  <a16:creationId xmlns:a16="http://schemas.microsoft.com/office/drawing/2014/main" id="{742916F0-D53A-4C17-B4A6-AB841257F5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31986" y="2039215"/>
              <a:ext cx="1629859" cy="1472405"/>
            </a:xfrm>
            <a:prstGeom prst="rect">
              <a:avLst/>
            </a:prstGeom>
          </p:spPr>
        </p:pic>
        <p:sp>
          <p:nvSpPr>
            <p:cNvPr id="29" name="TextBox 28">
              <a:extLst>
                <a:ext uri="{FF2B5EF4-FFF2-40B4-BE49-F238E27FC236}">
                  <a16:creationId xmlns:a16="http://schemas.microsoft.com/office/drawing/2014/main" id="{0C8EBD9D-950A-4AB6-A7B7-A7F3B4CFE679}"/>
                </a:ext>
              </a:extLst>
            </p:cNvPr>
            <p:cNvSpPr txBox="1"/>
            <p:nvPr/>
          </p:nvSpPr>
          <p:spPr>
            <a:xfrm>
              <a:off x="7656417" y="2234756"/>
              <a:ext cx="8608956" cy="1081322"/>
            </a:xfrm>
            <a:prstGeom prst="rect">
              <a:avLst/>
            </a:prstGeom>
            <a:noFill/>
          </p:spPr>
          <p:txBody>
            <a:bodyPr wrap="square" rtlCol="0">
              <a:spAutoFit/>
            </a:bodyPr>
            <a:lstStyle/>
            <a:p>
              <a:pPr>
                <a:lnSpc>
                  <a:spcPct val="120000"/>
                </a:lnSpc>
              </a:pPr>
              <a:r>
                <a:rPr lang="en-US" sz="2800" b="1" i="1" dirty="0" err="1">
                  <a:solidFill>
                    <a:schemeClr val="tx2">
                      <a:lumMod val="50000"/>
                    </a:schemeClr>
                  </a:solidFill>
                  <a:latin typeface="Times New Roman" panose="02020603050405020304" pitchFamily="18" charset="0"/>
                  <a:cs typeface="Times New Roman" panose="02020603050405020304" pitchFamily="18" charset="0"/>
                </a:rPr>
                <a:t>Các</a:t>
              </a:r>
              <a:r>
                <a:rPr lang="en-US" sz="2800" b="1" i="1" dirty="0">
                  <a:solidFill>
                    <a:schemeClr val="tx2">
                      <a:lumMod val="50000"/>
                    </a:schemeClr>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hoạt</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động</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của</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err="1">
                  <a:solidFill>
                    <a:srgbClr val="C00000"/>
                  </a:solidFill>
                  <a:latin typeface="Times New Roman" panose="02020603050405020304" pitchFamily="18" charset="0"/>
                  <a:cs typeface="Times New Roman" panose="02020603050405020304" pitchFamily="18" charset="0"/>
                </a:rPr>
                <a:t>học</a:t>
              </a:r>
              <a:r>
                <a:rPr lang="en-US" sz="2800" b="1" i="1">
                  <a:solidFill>
                    <a:srgbClr val="C00000"/>
                  </a:solidFill>
                  <a:latin typeface="Times New Roman" panose="02020603050405020304" pitchFamily="18" charset="0"/>
                  <a:cs typeface="Times New Roman" panose="02020603050405020304" pitchFamily="18" charset="0"/>
                </a:rPr>
                <a:t> sinh </a:t>
              </a:r>
              <a:r>
                <a:rPr lang="en-US" sz="2800" b="1" i="1">
                  <a:solidFill>
                    <a:schemeClr val="tx2">
                      <a:lumMod val="50000"/>
                    </a:schemeClr>
                  </a:solidFill>
                  <a:latin typeface="Times New Roman" panose="02020603050405020304" pitchFamily="18" charset="0"/>
                  <a:cs typeface="Times New Roman" panose="02020603050405020304" pitchFamily="18" charset="0"/>
                </a:rPr>
                <a:t>bao </a:t>
              </a:r>
              <a:r>
                <a:rPr lang="en-US" sz="2800" b="1" i="1" dirty="0" err="1">
                  <a:solidFill>
                    <a:schemeClr val="tx2">
                      <a:lumMod val="50000"/>
                    </a:schemeClr>
                  </a:solidFill>
                  <a:latin typeface="Times New Roman" panose="02020603050405020304" pitchFamily="18" charset="0"/>
                  <a:cs typeface="Times New Roman" panose="02020603050405020304" pitchFamily="18" charset="0"/>
                </a:rPr>
                <a:t>gồm</a:t>
              </a:r>
              <a:r>
                <a:rPr lang="en-US" sz="2800" b="1" i="1" dirty="0">
                  <a:solidFill>
                    <a:schemeClr val="tx2">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50000"/>
                    </a:schemeClr>
                  </a:solidFill>
                  <a:latin typeface="Times New Roman" panose="02020603050405020304" pitchFamily="18" charset="0"/>
                  <a:cs typeface="Times New Roman" panose="02020603050405020304" pitchFamily="18" charset="0"/>
                </a:rPr>
                <a:t>hoạt</a:t>
              </a:r>
              <a:r>
                <a:rPr lang="en-US" sz="2800" b="1" i="1" dirty="0">
                  <a:solidFill>
                    <a:schemeClr val="tx2">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50000"/>
                    </a:schemeClr>
                  </a:solidFill>
                  <a:latin typeface="Times New Roman" panose="02020603050405020304" pitchFamily="18" charset="0"/>
                  <a:cs typeface="Times New Roman" panose="02020603050405020304" pitchFamily="18" charset="0"/>
                </a:rPr>
                <a:t>động</a:t>
              </a:r>
              <a:r>
                <a:rPr lang="en-US" sz="2800" b="1" i="1" dirty="0">
                  <a:solidFill>
                    <a:schemeClr val="tx2">
                      <a:lumMod val="50000"/>
                    </a:schemeClr>
                  </a:solidFill>
                  <a:latin typeface="Times New Roman" panose="02020603050405020304" pitchFamily="18" charset="0"/>
                  <a:cs typeface="Times New Roman" panose="02020603050405020304" pitchFamily="18" charset="0"/>
                </a:rPr>
                <a:t> </a:t>
              </a:r>
              <a:r>
                <a:rPr lang="en-US" sz="2800" b="1" i="1" err="1">
                  <a:solidFill>
                    <a:srgbClr val="C00000"/>
                  </a:solidFill>
                  <a:latin typeface="Times New Roman" panose="02020603050405020304" pitchFamily="18" charset="0"/>
                  <a:cs typeface="Times New Roman" panose="02020603050405020304" pitchFamily="18" charset="0"/>
                </a:rPr>
                <a:t>khám</a:t>
              </a:r>
              <a:r>
                <a:rPr lang="en-US" sz="2800" b="1" i="1">
                  <a:solidFill>
                    <a:srgbClr val="C00000"/>
                  </a:solidFill>
                  <a:latin typeface="Times New Roman" panose="02020603050405020304" pitchFamily="18" charset="0"/>
                  <a:cs typeface="Times New Roman" panose="02020603050405020304" pitchFamily="18" charset="0"/>
                </a:rPr>
                <a:t> phá vấn </a:t>
              </a:r>
              <a:r>
                <a:rPr lang="en-US" sz="2800" b="1" i="1" dirty="0" err="1">
                  <a:solidFill>
                    <a:srgbClr val="C00000"/>
                  </a:solidFill>
                  <a:latin typeface="Times New Roman" panose="02020603050405020304" pitchFamily="18" charset="0"/>
                  <a:cs typeface="Times New Roman" panose="02020603050405020304" pitchFamily="18" charset="0"/>
                </a:rPr>
                <a:t>đề</a:t>
              </a:r>
              <a:r>
                <a:rPr lang="en-US" sz="2800" b="1" i="1" dirty="0">
                  <a:solidFill>
                    <a:schemeClr val="tx2">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50000"/>
                    </a:schemeClr>
                  </a:solidFill>
                  <a:latin typeface="Times New Roman" panose="02020603050405020304" pitchFamily="18" charset="0"/>
                  <a:cs typeface="Times New Roman" panose="02020603050405020304" pitchFamily="18" charset="0"/>
                </a:rPr>
                <a:t>hoạt</a:t>
              </a:r>
              <a:r>
                <a:rPr lang="en-US" sz="2800" b="1" i="1" dirty="0">
                  <a:solidFill>
                    <a:schemeClr val="tx2">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50000"/>
                    </a:schemeClr>
                  </a:solidFill>
                  <a:latin typeface="Times New Roman" panose="02020603050405020304" pitchFamily="18" charset="0"/>
                  <a:cs typeface="Times New Roman" panose="02020603050405020304" pitchFamily="18" charset="0"/>
                </a:rPr>
                <a:t>động</a:t>
              </a:r>
              <a:r>
                <a:rPr lang="en-US" sz="2800" b="1" i="1" dirty="0">
                  <a:solidFill>
                    <a:schemeClr val="tx2">
                      <a:lumMod val="50000"/>
                    </a:schemeClr>
                  </a:solidFill>
                  <a:latin typeface="Times New Roman" panose="02020603050405020304" pitchFamily="18" charset="0"/>
                  <a:cs typeface="Times New Roman" panose="02020603050405020304" pitchFamily="18" charset="0"/>
                </a:rPr>
                <a:t> </a:t>
              </a:r>
              <a:r>
                <a:rPr lang="en-US" sz="2800" b="1" i="1" err="1">
                  <a:solidFill>
                    <a:srgbClr val="C00000"/>
                  </a:solidFill>
                  <a:latin typeface="Times New Roman" panose="02020603050405020304" pitchFamily="18" charset="0"/>
                  <a:cs typeface="Times New Roman" panose="02020603050405020304" pitchFamily="18" charset="0"/>
                </a:rPr>
                <a:t>luyện</a:t>
              </a:r>
              <a:r>
                <a:rPr lang="en-US" sz="2800" b="1" i="1">
                  <a:solidFill>
                    <a:srgbClr val="C00000"/>
                  </a:solidFill>
                  <a:latin typeface="Times New Roman" panose="02020603050405020304" pitchFamily="18" charset="0"/>
                  <a:cs typeface="Times New Roman" panose="02020603050405020304" pitchFamily="18" charset="0"/>
                </a:rPr>
                <a:t> tập </a:t>
              </a:r>
              <a:r>
                <a:rPr lang="en-US" sz="2800" b="1" i="1">
                  <a:solidFill>
                    <a:schemeClr val="tx2">
                      <a:lumMod val="50000"/>
                    </a:schemeClr>
                  </a:solidFill>
                  <a:latin typeface="Times New Roman" panose="02020603050405020304" pitchFamily="18" charset="0"/>
                  <a:cs typeface="Times New Roman" panose="02020603050405020304" pitchFamily="18" charset="0"/>
                </a:rPr>
                <a:t>và </a:t>
              </a:r>
              <a:r>
                <a:rPr lang="en-US" sz="2800" b="1" i="1" dirty="0" err="1">
                  <a:solidFill>
                    <a:schemeClr val="tx2">
                      <a:lumMod val="50000"/>
                    </a:schemeClr>
                  </a:solidFill>
                  <a:latin typeface="Times New Roman" panose="02020603050405020304" pitchFamily="18" charset="0"/>
                  <a:cs typeface="Times New Roman" panose="02020603050405020304" pitchFamily="18" charset="0"/>
                </a:rPr>
                <a:t>hoạt</a:t>
              </a:r>
              <a:r>
                <a:rPr lang="en-US" sz="2800" b="1" i="1" dirty="0">
                  <a:solidFill>
                    <a:schemeClr val="tx2">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tx2">
                      <a:lumMod val="50000"/>
                    </a:schemeClr>
                  </a:solidFill>
                  <a:latin typeface="Times New Roman" panose="02020603050405020304" pitchFamily="18" charset="0"/>
                  <a:cs typeface="Times New Roman" panose="02020603050405020304" pitchFamily="18" charset="0"/>
                </a:rPr>
                <a:t>động</a:t>
              </a:r>
              <a:r>
                <a:rPr lang="en-US" sz="2800" b="1" i="1" dirty="0">
                  <a:solidFill>
                    <a:schemeClr val="tx2">
                      <a:lumMod val="50000"/>
                    </a:schemeClr>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thực</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hành</a:t>
              </a:r>
              <a:endParaRPr lang="en-US" sz="2800" b="1" i="1" dirty="0">
                <a:solidFill>
                  <a:srgbClr val="C00000"/>
                </a:solidFill>
                <a:latin typeface="Times New Roman" panose="02020603050405020304" pitchFamily="18" charset="0"/>
                <a:cs typeface="Times New Roman" panose="02020603050405020304" pitchFamily="18" charset="0"/>
              </a:endParaRPr>
            </a:p>
          </p:txBody>
        </p:sp>
      </p:grpSp>
      <p:grpSp>
        <p:nvGrpSpPr>
          <p:cNvPr id="30" name="Group 29">
            <a:extLst>
              <a:ext uri="{FF2B5EF4-FFF2-40B4-BE49-F238E27FC236}">
                <a16:creationId xmlns:a16="http://schemas.microsoft.com/office/drawing/2014/main" id="{A4A0025F-3896-4B1B-B202-9A21053CBB9A}"/>
              </a:ext>
            </a:extLst>
          </p:cNvPr>
          <p:cNvGrpSpPr/>
          <p:nvPr/>
        </p:nvGrpSpPr>
        <p:grpSpPr>
          <a:xfrm>
            <a:off x="1684220" y="2980966"/>
            <a:ext cx="8601134" cy="940066"/>
            <a:chOff x="6304347" y="3759212"/>
            <a:chExt cx="8601134" cy="940066"/>
          </a:xfrm>
        </p:grpSpPr>
        <p:pic>
          <p:nvPicPr>
            <p:cNvPr id="31" name="Picture 30" descr="Shape, icon&#10;&#10;Description automatically generated">
              <a:extLst>
                <a:ext uri="{FF2B5EF4-FFF2-40B4-BE49-F238E27FC236}">
                  <a16:creationId xmlns:a16="http://schemas.microsoft.com/office/drawing/2014/main" id="{EB81A6BA-5B3E-4E1C-A573-E8F4F38650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4347" y="3863792"/>
              <a:ext cx="728724" cy="728724"/>
            </a:xfrm>
            <a:prstGeom prst="rect">
              <a:avLst/>
            </a:prstGeom>
          </p:spPr>
        </p:pic>
        <p:sp>
          <p:nvSpPr>
            <p:cNvPr id="32" name="TextBox 31">
              <a:extLst>
                <a:ext uri="{FF2B5EF4-FFF2-40B4-BE49-F238E27FC236}">
                  <a16:creationId xmlns:a16="http://schemas.microsoft.com/office/drawing/2014/main" id="{B5F0E537-8601-4F96-827E-9A7BC79AC701}"/>
                </a:ext>
              </a:extLst>
            </p:cNvPr>
            <p:cNvSpPr txBox="1"/>
            <p:nvPr/>
          </p:nvSpPr>
          <p:spPr>
            <a:xfrm>
              <a:off x="7119278" y="3759212"/>
              <a:ext cx="7786203" cy="940066"/>
            </a:xfrm>
            <a:prstGeom prst="rect">
              <a:avLst/>
            </a:prstGeom>
            <a:noFill/>
          </p:spPr>
          <p:txBody>
            <a:bodyPr wrap="square" rtlCol="0">
              <a:spAutoFit/>
            </a:bodyPr>
            <a:lstStyle/>
            <a:p>
              <a:pPr>
                <a:lnSpc>
                  <a:spcPct val="120000"/>
                </a:lnSpc>
              </a:pPr>
              <a:r>
                <a:rPr lang="en-US" sz="2400" b="1" dirty="0" err="1">
                  <a:solidFill>
                    <a:srgbClr val="C00000"/>
                  </a:solidFill>
                  <a:latin typeface="Times New Roman" panose="02020603050405020304" pitchFamily="18" charset="0"/>
                  <a:cs typeface="Times New Roman" panose="02020603050405020304" pitchFamily="18" charset="0"/>
                </a:rPr>
                <a:t>Ứng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dụng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phát</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err="1">
                  <a:solidFill>
                    <a:srgbClr val="C00000"/>
                  </a:solidFill>
                  <a:latin typeface="Times New Roman" panose="02020603050405020304" pitchFamily="18" charset="0"/>
                  <a:cs typeface="Times New Roman" panose="02020603050405020304" pitchFamily="18" charset="0"/>
                </a:rPr>
                <a:t>hiện</a:t>
              </a:r>
              <a:r>
                <a:rPr lang="en-US" sz="2400" b="1">
                  <a:solidFill>
                    <a:srgbClr val="C00000"/>
                  </a:solidFill>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và </a:t>
              </a:r>
              <a:r>
                <a:rPr lang="en-US" sz="2400" b="1">
                  <a:solidFill>
                    <a:srgbClr val="C00000"/>
                  </a:solidFill>
                  <a:latin typeface="Times New Roman" panose="02020603050405020304" pitchFamily="18" charset="0"/>
                  <a:cs typeface="Times New Roman" panose="02020603050405020304" pitchFamily="18" charset="0"/>
                </a:rPr>
                <a:t>giải </a:t>
              </a:r>
              <a:r>
                <a:rPr lang="en-US" sz="2400" b="1" dirty="0" err="1">
                  <a:solidFill>
                    <a:srgbClr val="C00000"/>
                  </a:solidFill>
                  <a:latin typeface="Times New Roman" panose="02020603050405020304" pitchFamily="18" charset="0"/>
                  <a:cs typeface="Times New Roman" panose="02020603050405020304" pitchFamily="18" charset="0"/>
                </a:rPr>
                <a:t>quyết</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những</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vấn</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đề</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có</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thực</a:t>
              </a:r>
              <a:r>
                <a:rPr lang="en-US" sz="2400" b="1" dirty="0">
                  <a:solidFill>
                    <a:srgbClr val="0000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endParaRPr lang="en-US" sz="2400" dirty="0">
                <a:latin typeface="Times New Roman" panose="02020603050405020304" pitchFamily="18" charset="0"/>
                <a:cs typeface="Times New Roman" panose="02020603050405020304" pitchFamily="18" charset="0"/>
              </a:endParaRPr>
            </a:p>
          </p:txBody>
        </p:sp>
      </p:grpSp>
      <p:grpSp>
        <p:nvGrpSpPr>
          <p:cNvPr id="33" name="Group 32">
            <a:extLst>
              <a:ext uri="{FF2B5EF4-FFF2-40B4-BE49-F238E27FC236}">
                <a16:creationId xmlns:a16="http://schemas.microsoft.com/office/drawing/2014/main" id="{BBADB93F-366D-4F05-B1A7-E293A95E1198}"/>
              </a:ext>
            </a:extLst>
          </p:cNvPr>
          <p:cNvGrpSpPr/>
          <p:nvPr/>
        </p:nvGrpSpPr>
        <p:grpSpPr>
          <a:xfrm>
            <a:off x="1684220" y="4127498"/>
            <a:ext cx="8258677" cy="940066"/>
            <a:chOff x="6529844" y="4484686"/>
            <a:chExt cx="8258677" cy="940066"/>
          </a:xfrm>
        </p:grpSpPr>
        <p:pic>
          <p:nvPicPr>
            <p:cNvPr id="34" name="Picture 33" descr="Shape, icon&#10;&#10;Description automatically generated">
              <a:extLst>
                <a:ext uri="{FF2B5EF4-FFF2-40B4-BE49-F238E27FC236}">
                  <a16:creationId xmlns:a16="http://schemas.microsoft.com/office/drawing/2014/main" id="{5C64107E-F98E-496E-8078-9F82BE2D13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9844" y="4568826"/>
              <a:ext cx="728725" cy="728725"/>
            </a:xfrm>
            <a:prstGeom prst="rect">
              <a:avLst/>
            </a:prstGeom>
          </p:spPr>
        </p:pic>
        <p:sp>
          <p:nvSpPr>
            <p:cNvPr id="35" name="TextBox 34">
              <a:extLst>
                <a:ext uri="{FF2B5EF4-FFF2-40B4-BE49-F238E27FC236}">
                  <a16:creationId xmlns:a16="http://schemas.microsoft.com/office/drawing/2014/main" id="{D2C0945F-6197-42D3-B7D7-39DD414CF48D}"/>
                </a:ext>
              </a:extLst>
            </p:cNvPr>
            <p:cNvSpPr txBox="1"/>
            <p:nvPr/>
          </p:nvSpPr>
          <p:spPr>
            <a:xfrm>
              <a:off x="7344775" y="4484686"/>
              <a:ext cx="7443746" cy="940066"/>
            </a:xfrm>
            <a:prstGeom prst="rect">
              <a:avLst/>
            </a:prstGeom>
            <a:noFill/>
          </p:spPr>
          <p:txBody>
            <a:bodyPr wrap="square" rtlCol="0">
              <a:spAutoFit/>
            </a:bodyPr>
            <a:lstStyle/>
            <a:p>
              <a:pPr>
                <a:lnSpc>
                  <a:spcPct val="120000"/>
                </a:lnSpc>
              </a:pP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hỗ</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trợ</a:t>
              </a:r>
              <a:r>
                <a:rPr lang="en-US" sz="2400" b="1" dirty="0">
                  <a:solidFill>
                    <a:srgbClr val="C000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thiết</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bị</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dạy</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a:t>
              </a:r>
            </a:p>
            <a:p>
              <a:pPr>
                <a:lnSpc>
                  <a:spcPct val="120000"/>
                </a:lnSpc>
              </a:pP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tr</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ơng</a:t>
              </a:r>
              <a:endParaRPr lang="en-US" sz="24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37862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F6666-FCC6-4579-9B34-ED30AFD861BC}"/>
              </a:ext>
            </a:extLst>
          </p:cNvPr>
          <p:cNvSpPr>
            <a:spLocks noGrp="1"/>
          </p:cNvSpPr>
          <p:nvPr>
            <p:ph type="title"/>
          </p:nvPr>
        </p:nvSpPr>
        <p:spPr>
          <a:xfrm>
            <a:off x="340441" y="2091533"/>
            <a:ext cx="11511117" cy="2204323"/>
          </a:xfrm>
        </p:spPr>
        <p:txBody>
          <a:bodyPr>
            <a:normAutofit/>
          </a:bodyPr>
          <a:lstStyle/>
          <a:p>
            <a:pPr>
              <a:lnSpc>
                <a:spcPct val="150000"/>
              </a:lnSpc>
            </a:pPr>
            <a:r>
              <a:rPr lang="en-US" sz="2800" b="1">
                <a:solidFill>
                  <a:srgbClr val="6600FF"/>
                </a:solidFill>
                <a:latin typeface="Times New Roman" panose="02020603050405020304" pitchFamily="18" charset="0"/>
                <a:cs typeface="Times New Roman" panose="02020603050405020304" pitchFamily="18" charset="0"/>
              </a:rPr>
              <a:t>Thông t</a:t>
            </a:r>
            <a:r>
              <a:rPr lang="vi-VN" sz="2800" b="1">
                <a:solidFill>
                  <a:srgbClr val="6600FF"/>
                </a:solidFill>
                <a:latin typeface="Times New Roman" panose="02020603050405020304" pitchFamily="18" charset="0"/>
                <a:cs typeface="Times New Roman" panose="02020603050405020304" pitchFamily="18" charset="0"/>
              </a:rPr>
              <a:t>ư</a:t>
            </a:r>
            <a:r>
              <a:rPr lang="en-US" sz="2800" b="1">
                <a:solidFill>
                  <a:srgbClr val="6600FF"/>
                </a:solidFill>
                <a:latin typeface="Times New Roman" panose="02020603050405020304" pitchFamily="18" charset="0"/>
                <a:cs typeface="Times New Roman" panose="02020603050405020304" pitchFamily="18" charset="0"/>
              </a:rPr>
              <a:t> số 27/2020/TT-BGDĐT ngày 04/9/2020</a:t>
            </a:r>
            <a:br>
              <a:rPr lang="en-US" sz="2800" b="1">
                <a:solidFill>
                  <a:srgbClr val="6600FF"/>
                </a:solidFill>
                <a:latin typeface="Times New Roman" panose="02020603050405020304" pitchFamily="18" charset="0"/>
                <a:cs typeface="Times New Roman" panose="02020603050405020304" pitchFamily="18" charset="0"/>
              </a:rPr>
            </a:br>
            <a:r>
              <a:rPr lang="en-US" sz="2800" b="1">
                <a:solidFill>
                  <a:srgbClr val="6600FF"/>
                </a:solidFill>
                <a:latin typeface="Times New Roman" panose="02020603050405020304" pitchFamily="18" charset="0"/>
                <a:cs typeface="Times New Roman" panose="02020603050405020304" pitchFamily="18" charset="0"/>
              </a:rPr>
              <a:t>BAN HÀNH QUY ĐỊNH ĐÁNH GIÁ HỌC SINH TIỂU HỌC</a:t>
            </a:r>
            <a:endParaRPr lang="en-US" sz="2800"/>
          </a:p>
        </p:txBody>
      </p:sp>
      <p:sp>
        <p:nvSpPr>
          <p:cNvPr id="6" name="Snip Single Corner Rectangle 26">
            <a:extLst>
              <a:ext uri="{FF2B5EF4-FFF2-40B4-BE49-F238E27FC236}">
                <a16:creationId xmlns:a16="http://schemas.microsoft.com/office/drawing/2014/main" id="{1380C641-D72C-47D4-8A68-5F79172461AD}"/>
              </a:ext>
            </a:extLst>
          </p:cNvPr>
          <p:cNvSpPr/>
          <p:nvPr/>
        </p:nvSpPr>
        <p:spPr>
          <a:xfrm flipV="1">
            <a:off x="2709662" y="513558"/>
            <a:ext cx="3300412" cy="871537"/>
          </a:xfrm>
          <a:custGeom>
            <a:avLst/>
            <a:gdLst>
              <a:gd name="connsiteX0" fmla="*/ 0 w 2324107"/>
              <a:gd name="connsiteY0" fmla="*/ 0 h 804860"/>
              <a:gd name="connsiteX1" fmla="*/ 1921677 w 2324107"/>
              <a:gd name="connsiteY1" fmla="*/ 0 h 804860"/>
              <a:gd name="connsiteX2" fmla="*/ 2324107 w 2324107"/>
              <a:gd name="connsiteY2" fmla="*/ 402430 h 804860"/>
              <a:gd name="connsiteX3" fmla="*/ 2324107 w 2324107"/>
              <a:gd name="connsiteY3" fmla="*/ 804860 h 804860"/>
              <a:gd name="connsiteX4" fmla="*/ 0 w 2324107"/>
              <a:gd name="connsiteY4" fmla="*/ 804860 h 804860"/>
              <a:gd name="connsiteX5" fmla="*/ 0 w 2324107"/>
              <a:gd name="connsiteY5" fmla="*/ 0 h 804860"/>
              <a:gd name="connsiteX0" fmla="*/ 0 w 2324107"/>
              <a:gd name="connsiteY0" fmla="*/ 0 h 804860"/>
              <a:gd name="connsiteX1" fmla="*/ 1921677 w 2324107"/>
              <a:gd name="connsiteY1" fmla="*/ 0 h 804860"/>
              <a:gd name="connsiteX2" fmla="*/ 2324107 w 2324107"/>
              <a:gd name="connsiteY2" fmla="*/ 804860 h 804860"/>
              <a:gd name="connsiteX3" fmla="*/ 0 w 2324107"/>
              <a:gd name="connsiteY3" fmla="*/ 804860 h 804860"/>
              <a:gd name="connsiteX4" fmla="*/ 0 w 2324107"/>
              <a:gd name="connsiteY4" fmla="*/ 0 h 804860"/>
              <a:gd name="connsiteX0" fmla="*/ 0 w 2324107"/>
              <a:gd name="connsiteY0" fmla="*/ 4762 h 809622"/>
              <a:gd name="connsiteX1" fmla="*/ 1321602 w 2324107"/>
              <a:gd name="connsiteY1" fmla="*/ 0 h 809622"/>
              <a:gd name="connsiteX2" fmla="*/ 2324107 w 2324107"/>
              <a:gd name="connsiteY2" fmla="*/ 809622 h 809622"/>
              <a:gd name="connsiteX3" fmla="*/ 0 w 2324107"/>
              <a:gd name="connsiteY3" fmla="*/ 809622 h 809622"/>
              <a:gd name="connsiteX4" fmla="*/ 0 w 2324107"/>
              <a:gd name="connsiteY4" fmla="*/ 4762 h 809622"/>
              <a:gd name="connsiteX0" fmla="*/ 0 w 2309819"/>
              <a:gd name="connsiteY0" fmla="*/ 4762 h 809622"/>
              <a:gd name="connsiteX1" fmla="*/ 1321602 w 2309819"/>
              <a:gd name="connsiteY1" fmla="*/ 0 h 809622"/>
              <a:gd name="connsiteX2" fmla="*/ 2309819 w 2309819"/>
              <a:gd name="connsiteY2" fmla="*/ 809622 h 809622"/>
              <a:gd name="connsiteX3" fmla="*/ 0 w 2309819"/>
              <a:gd name="connsiteY3" fmla="*/ 809622 h 809622"/>
              <a:gd name="connsiteX4" fmla="*/ 0 w 2309819"/>
              <a:gd name="connsiteY4" fmla="*/ 4762 h 809622"/>
              <a:gd name="connsiteX0" fmla="*/ 0 w 2309819"/>
              <a:gd name="connsiteY0" fmla="*/ 0 h 804860"/>
              <a:gd name="connsiteX1" fmla="*/ 1623842 w 2309819"/>
              <a:gd name="connsiteY1" fmla="*/ 1588 h 804860"/>
              <a:gd name="connsiteX2" fmla="*/ 2309819 w 2309819"/>
              <a:gd name="connsiteY2" fmla="*/ 804860 h 804860"/>
              <a:gd name="connsiteX3" fmla="*/ 0 w 2309819"/>
              <a:gd name="connsiteY3" fmla="*/ 804860 h 804860"/>
              <a:gd name="connsiteX4" fmla="*/ 0 w 2309819"/>
              <a:gd name="connsiteY4" fmla="*/ 0 h 80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9819" h="804860">
                <a:moveTo>
                  <a:pt x="0" y="0"/>
                </a:moveTo>
                <a:lnTo>
                  <a:pt x="1623842" y="1588"/>
                </a:lnTo>
                <a:lnTo>
                  <a:pt x="2309819" y="804860"/>
                </a:lnTo>
                <a:lnTo>
                  <a:pt x="0" y="804860"/>
                </a:lnTo>
                <a:lnTo>
                  <a:pt x="0" y="0"/>
                </a:lnTo>
                <a:close/>
              </a:path>
            </a:pathLst>
          </a:custGeom>
          <a:solidFill>
            <a:schemeClr val="accent2"/>
          </a:solidFill>
          <a:ln w="3175">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Pentagon 27">
            <a:extLst>
              <a:ext uri="{FF2B5EF4-FFF2-40B4-BE49-F238E27FC236}">
                <a16:creationId xmlns:a16="http://schemas.microsoft.com/office/drawing/2014/main" id="{66820014-8C31-4A34-9566-5AE946F65D18}"/>
              </a:ext>
            </a:extLst>
          </p:cNvPr>
          <p:cNvSpPr/>
          <p:nvPr/>
        </p:nvSpPr>
        <p:spPr>
          <a:xfrm rot="5400000" flipV="1">
            <a:off x="4496393" y="1039814"/>
            <a:ext cx="2049462" cy="990600"/>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 fmla="*/ 0 w 1887538"/>
              <a:gd name="connsiteY0" fmla="*/ 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6" fmla="*/ 0 w 1887538"/>
              <a:gd name="connsiteY6" fmla="*/ 0 h 990600"/>
              <a:gd name="connsiteX0" fmla="*/ 0 w 1887538"/>
              <a:gd name="connsiteY0" fmla="*/ 99060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0" fmla="*/ 0 w 1894682"/>
              <a:gd name="connsiteY0" fmla="*/ 992982 h 992982"/>
              <a:gd name="connsiteX1" fmla="*/ 814388 w 1894682"/>
              <a:gd name="connsiteY1" fmla="*/ 794 h 992982"/>
              <a:gd name="connsiteX2" fmla="*/ 1399382 w 1894682"/>
              <a:gd name="connsiteY2" fmla="*/ 0 h 992982"/>
              <a:gd name="connsiteX3" fmla="*/ 1894682 w 1894682"/>
              <a:gd name="connsiteY3" fmla="*/ 495300 h 992982"/>
              <a:gd name="connsiteX4" fmla="*/ 1399382 w 1894682"/>
              <a:gd name="connsiteY4" fmla="*/ 990600 h 992982"/>
              <a:gd name="connsiteX5" fmla="*/ 0 w 1894682"/>
              <a:gd name="connsiteY5" fmla="*/ 992982 h 992982"/>
              <a:gd name="connsiteX0" fmla="*/ 0 w 1889920"/>
              <a:gd name="connsiteY0" fmla="*/ 990601 h 990601"/>
              <a:gd name="connsiteX1" fmla="*/ 809626 w 1889920"/>
              <a:gd name="connsiteY1" fmla="*/ 794 h 990601"/>
              <a:gd name="connsiteX2" fmla="*/ 1394620 w 1889920"/>
              <a:gd name="connsiteY2" fmla="*/ 0 h 990601"/>
              <a:gd name="connsiteX3" fmla="*/ 1889920 w 1889920"/>
              <a:gd name="connsiteY3" fmla="*/ 495300 h 990601"/>
              <a:gd name="connsiteX4" fmla="*/ 1394620 w 1889920"/>
              <a:gd name="connsiteY4" fmla="*/ 990600 h 990601"/>
              <a:gd name="connsiteX5" fmla="*/ 0 w 1889920"/>
              <a:gd name="connsiteY5" fmla="*/ 990601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chemeClr val="accent2">
              <a:lumMod val="20000"/>
              <a:lumOff val="80000"/>
            </a:schemeClr>
          </a:solidFill>
          <a:ln w="3175">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Isosceles Triangle 7">
            <a:extLst>
              <a:ext uri="{FF2B5EF4-FFF2-40B4-BE49-F238E27FC236}">
                <a16:creationId xmlns:a16="http://schemas.microsoft.com/office/drawing/2014/main" id="{3D8DE08F-5558-48B2-B4C5-197D835FFC9E}"/>
              </a:ext>
            </a:extLst>
          </p:cNvPr>
          <p:cNvSpPr/>
          <p:nvPr/>
        </p:nvSpPr>
        <p:spPr>
          <a:xfrm rot="16200000" flipV="1">
            <a:off x="5063925" y="800895"/>
            <a:ext cx="258762" cy="204787"/>
          </a:xfrm>
          <a:prstGeom prst="triangle">
            <a:avLst/>
          </a:pr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9" name="Straight Connector 8">
            <a:extLst>
              <a:ext uri="{FF2B5EF4-FFF2-40B4-BE49-F238E27FC236}">
                <a16:creationId xmlns:a16="http://schemas.microsoft.com/office/drawing/2014/main" id="{6BAFF803-64AF-435B-9096-810396CCC924}"/>
              </a:ext>
            </a:extLst>
          </p:cNvPr>
          <p:cNvCxnSpPr/>
          <p:nvPr/>
        </p:nvCxnSpPr>
        <p:spPr>
          <a:xfrm>
            <a:off x="2781099" y="1302545"/>
            <a:ext cx="2241550" cy="0"/>
          </a:xfrm>
          <a:prstGeom prst="line">
            <a:avLst/>
          </a:prstGeom>
          <a:ln w="381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1" name="Snip Single Corner Rectangle 26">
            <a:extLst>
              <a:ext uri="{FF2B5EF4-FFF2-40B4-BE49-F238E27FC236}">
                <a16:creationId xmlns:a16="http://schemas.microsoft.com/office/drawing/2014/main" id="{EDFE05F8-92A3-4BFC-BD3B-AE61F6637CED}"/>
              </a:ext>
            </a:extLst>
          </p:cNvPr>
          <p:cNvSpPr/>
          <p:nvPr/>
        </p:nvSpPr>
        <p:spPr>
          <a:xfrm flipH="1" flipV="1">
            <a:off x="6738737" y="513558"/>
            <a:ext cx="3300412" cy="871537"/>
          </a:xfrm>
          <a:custGeom>
            <a:avLst/>
            <a:gdLst>
              <a:gd name="connsiteX0" fmla="*/ 0 w 2324107"/>
              <a:gd name="connsiteY0" fmla="*/ 0 h 804860"/>
              <a:gd name="connsiteX1" fmla="*/ 1921677 w 2324107"/>
              <a:gd name="connsiteY1" fmla="*/ 0 h 804860"/>
              <a:gd name="connsiteX2" fmla="*/ 2324107 w 2324107"/>
              <a:gd name="connsiteY2" fmla="*/ 402430 h 804860"/>
              <a:gd name="connsiteX3" fmla="*/ 2324107 w 2324107"/>
              <a:gd name="connsiteY3" fmla="*/ 804860 h 804860"/>
              <a:gd name="connsiteX4" fmla="*/ 0 w 2324107"/>
              <a:gd name="connsiteY4" fmla="*/ 804860 h 804860"/>
              <a:gd name="connsiteX5" fmla="*/ 0 w 2324107"/>
              <a:gd name="connsiteY5" fmla="*/ 0 h 804860"/>
              <a:gd name="connsiteX0" fmla="*/ 0 w 2324107"/>
              <a:gd name="connsiteY0" fmla="*/ 0 h 804860"/>
              <a:gd name="connsiteX1" fmla="*/ 1921677 w 2324107"/>
              <a:gd name="connsiteY1" fmla="*/ 0 h 804860"/>
              <a:gd name="connsiteX2" fmla="*/ 2324107 w 2324107"/>
              <a:gd name="connsiteY2" fmla="*/ 804860 h 804860"/>
              <a:gd name="connsiteX3" fmla="*/ 0 w 2324107"/>
              <a:gd name="connsiteY3" fmla="*/ 804860 h 804860"/>
              <a:gd name="connsiteX4" fmla="*/ 0 w 2324107"/>
              <a:gd name="connsiteY4" fmla="*/ 0 h 804860"/>
              <a:gd name="connsiteX0" fmla="*/ 0 w 2324107"/>
              <a:gd name="connsiteY0" fmla="*/ 4762 h 809622"/>
              <a:gd name="connsiteX1" fmla="*/ 1321602 w 2324107"/>
              <a:gd name="connsiteY1" fmla="*/ 0 h 809622"/>
              <a:gd name="connsiteX2" fmla="*/ 2324107 w 2324107"/>
              <a:gd name="connsiteY2" fmla="*/ 809622 h 809622"/>
              <a:gd name="connsiteX3" fmla="*/ 0 w 2324107"/>
              <a:gd name="connsiteY3" fmla="*/ 809622 h 809622"/>
              <a:gd name="connsiteX4" fmla="*/ 0 w 2324107"/>
              <a:gd name="connsiteY4" fmla="*/ 4762 h 809622"/>
              <a:gd name="connsiteX0" fmla="*/ 0 w 2309819"/>
              <a:gd name="connsiteY0" fmla="*/ 4762 h 809622"/>
              <a:gd name="connsiteX1" fmla="*/ 1321602 w 2309819"/>
              <a:gd name="connsiteY1" fmla="*/ 0 h 809622"/>
              <a:gd name="connsiteX2" fmla="*/ 2309819 w 2309819"/>
              <a:gd name="connsiteY2" fmla="*/ 809622 h 809622"/>
              <a:gd name="connsiteX3" fmla="*/ 0 w 2309819"/>
              <a:gd name="connsiteY3" fmla="*/ 809622 h 809622"/>
              <a:gd name="connsiteX4" fmla="*/ 0 w 2309819"/>
              <a:gd name="connsiteY4" fmla="*/ 4762 h 809622"/>
              <a:gd name="connsiteX0" fmla="*/ 0 w 2309819"/>
              <a:gd name="connsiteY0" fmla="*/ 0 h 804860"/>
              <a:gd name="connsiteX1" fmla="*/ 1623842 w 2309819"/>
              <a:gd name="connsiteY1" fmla="*/ 1588 h 804860"/>
              <a:gd name="connsiteX2" fmla="*/ 2309819 w 2309819"/>
              <a:gd name="connsiteY2" fmla="*/ 804860 h 804860"/>
              <a:gd name="connsiteX3" fmla="*/ 0 w 2309819"/>
              <a:gd name="connsiteY3" fmla="*/ 804860 h 804860"/>
              <a:gd name="connsiteX4" fmla="*/ 0 w 2309819"/>
              <a:gd name="connsiteY4" fmla="*/ 0 h 80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9819" h="804860">
                <a:moveTo>
                  <a:pt x="0" y="0"/>
                </a:moveTo>
                <a:lnTo>
                  <a:pt x="1623842" y="1588"/>
                </a:lnTo>
                <a:lnTo>
                  <a:pt x="2309819" y="804860"/>
                </a:lnTo>
                <a:lnTo>
                  <a:pt x="0" y="804860"/>
                </a:lnTo>
                <a:lnTo>
                  <a:pt x="0" y="0"/>
                </a:lnTo>
                <a:close/>
              </a:path>
            </a:pathLst>
          </a:custGeom>
          <a:solidFill>
            <a:schemeClr val="accent3"/>
          </a:solidFill>
          <a:ln w="3175">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Pentagon 27">
            <a:extLst>
              <a:ext uri="{FF2B5EF4-FFF2-40B4-BE49-F238E27FC236}">
                <a16:creationId xmlns:a16="http://schemas.microsoft.com/office/drawing/2014/main" id="{9A87FBAB-AD8B-48A8-AB59-602F0DE5E447}"/>
              </a:ext>
            </a:extLst>
          </p:cNvPr>
          <p:cNvSpPr/>
          <p:nvPr/>
        </p:nvSpPr>
        <p:spPr>
          <a:xfrm rot="16200000" flipH="1" flipV="1">
            <a:off x="6202956" y="1039814"/>
            <a:ext cx="2049462" cy="990600"/>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 fmla="*/ 0 w 1887538"/>
              <a:gd name="connsiteY0" fmla="*/ 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6" fmla="*/ 0 w 1887538"/>
              <a:gd name="connsiteY6" fmla="*/ 0 h 990600"/>
              <a:gd name="connsiteX0" fmla="*/ 0 w 1887538"/>
              <a:gd name="connsiteY0" fmla="*/ 99060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0" fmla="*/ 0 w 1894682"/>
              <a:gd name="connsiteY0" fmla="*/ 992982 h 992982"/>
              <a:gd name="connsiteX1" fmla="*/ 814388 w 1894682"/>
              <a:gd name="connsiteY1" fmla="*/ 794 h 992982"/>
              <a:gd name="connsiteX2" fmla="*/ 1399382 w 1894682"/>
              <a:gd name="connsiteY2" fmla="*/ 0 h 992982"/>
              <a:gd name="connsiteX3" fmla="*/ 1894682 w 1894682"/>
              <a:gd name="connsiteY3" fmla="*/ 495300 h 992982"/>
              <a:gd name="connsiteX4" fmla="*/ 1399382 w 1894682"/>
              <a:gd name="connsiteY4" fmla="*/ 990600 h 992982"/>
              <a:gd name="connsiteX5" fmla="*/ 0 w 1894682"/>
              <a:gd name="connsiteY5" fmla="*/ 992982 h 992982"/>
              <a:gd name="connsiteX0" fmla="*/ 0 w 1889920"/>
              <a:gd name="connsiteY0" fmla="*/ 990601 h 990601"/>
              <a:gd name="connsiteX1" fmla="*/ 809626 w 1889920"/>
              <a:gd name="connsiteY1" fmla="*/ 794 h 990601"/>
              <a:gd name="connsiteX2" fmla="*/ 1394620 w 1889920"/>
              <a:gd name="connsiteY2" fmla="*/ 0 h 990601"/>
              <a:gd name="connsiteX3" fmla="*/ 1889920 w 1889920"/>
              <a:gd name="connsiteY3" fmla="*/ 495300 h 990601"/>
              <a:gd name="connsiteX4" fmla="*/ 1394620 w 1889920"/>
              <a:gd name="connsiteY4" fmla="*/ 990600 h 990601"/>
              <a:gd name="connsiteX5" fmla="*/ 0 w 1889920"/>
              <a:gd name="connsiteY5" fmla="*/ 990601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chemeClr val="accent3">
              <a:lumMod val="20000"/>
              <a:lumOff val="80000"/>
            </a:schemeClr>
          </a:solidFill>
          <a:ln w="3175">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Isosceles Triangle 12">
            <a:extLst>
              <a:ext uri="{FF2B5EF4-FFF2-40B4-BE49-F238E27FC236}">
                <a16:creationId xmlns:a16="http://schemas.microsoft.com/office/drawing/2014/main" id="{0B909306-ECD1-4C21-B617-B7288102E919}"/>
              </a:ext>
            </a:extLst>
          </p:cNvPr>
          <p:cNvSpPr/>
          <p:nvPr/>
        </p:nvSpPr>
        <p:spPr>
          <a:xfrm rot="5400000" flipH="1" flipV="1">
            <a:off x="7426125" y="800895"/>
            <a:ext cx="258762" cy="204787"/>
          </a:xfrm>
          <a:prstGeom prst="triangle">
            <a:avLst/>
          </a:prstGeom>
          <a:solidFill>
            <a:schemeClr val="accent3">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4" name="Straight Connector 13">
            <a:extLst>
              <a:ext uri="{FF2B5EF4-FFF2-40B4-BE49-F238E27FC236}">
                <a16:creationId xmlns:a16="http://schemas.microsoft.com/office/drawing/2014/main" id="{F3CE309D-D6C6-4DD8-8224-99402F93F4A8}"/>
              </a:ext>
            </a:extLst>
          </p:cNvPr>
          <p:cNvCxnSpPr/>
          <p:nvPr/>
        </p:nvCxnSpPr>
        <p:spPr>
          <a:xfrm flipH="1">
            <a:off x="7726162" y="1302545"/>
            <a:ext cx="2236787" cy="0"/>
          </a:xfrm>
          <a:prstGeom prst="line">
            <a:avLst/>
          </a:prstGeom>
          <a:ln w="381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5" name="Snip Single Corner Rectangle 26">
            <a:extLst>
              <a:ext uri="{FF2B5EF4-FFF2-40B4-BE49-F238E27FC236}">
                <a16:creationId xmlns:a16="http://schemas.microsoft.com/office/drawing/2014/main" id="{400C7FC3-1F2F-4121-B4C5-FB2CBE7AC0F3}"/>
              </a:ext>
            </a:extLst>
          </p:cNvPr>
          <p:cNvSpPr/>
          <p:nvPr/>
        </p:nvSpPr>
        <p:spPr>
          <a:xfrm>
            <a:off x="2786714" y="5034948"/>
            <a:ext cx="3300412" cy="873125"/>
          </a:xfrm>
          <a:custGeom>
            <a:avLst/>
            <a:gdLst>
              <a:gd name="connsiteX0" fmla="*/ 0 w 2324107"/>
              <a:gd name="connsiteY0" fmla="*/ 0 h 804860"/>
              <a:gd name="connsiteX1" fmla="*/ 1921677 w 2324107"/>
              <a:gd name="connsiteY1" fmla="*/ 0 h 804860"/>
              <a:gd name="connsiteX2" fmla="*/ 2324107 w 2324107"/>
              <a:gd name="connsiteY2" fmla="*/ 402430 h 804860"/>
              <a:gd name="connsiteX3" fmla="*/ 2324107 w 2324107"/>
              <a:gd name="connsiteY3" fmla="*/ 804860 h 804860"/>
              <a:gd name="connsiteX4" fmla="*/ 0 w 2324107"/>
              <a:gd name="connsiteY4" fmla="*/ 804860 h 804860"/>
              <a:gd name="connsiteX5" fmla="*/ 0 w 2324107"/>
              <a:gd name="connsiteY5" fmla="*/ 0 h 804860"/>
              <a:gd name="connsiteX0" fmla="*/ 0 w 2324107"/>
              <a:gd name="connsiteY0" fmla="*/ 0 h 804860"/>
              <a:gd name="connsiteX1" fmla="*/ 1921677 w 2324107"/>
              <a:gd name="connsiteY1" fmla="*/ 0 h 804860"/>
              <a:gd name="connsiteX2" fmla="*/ 2324107 w 2324107"/>
              <a:gd name="connsiteY2" fmla="*/ 804860 h 804860"/>
              <a:gd name="connsiteX3" fmla="*/ 0 w 2324107"/>
              <a:gd name="connsiteY3" fmla="*/ 804860 h 804860"/>
              <a:gd name="connsiteX4" fmla="*/ 0 w 2324107"/>
              <a:gd name="connsiteY4" fmla="*/ 0 h 804860"/>
              <a:gd name="connsiteX0" fmla="*/ 0 w 2324107"/>
              <a:gd name="connsiteY0" fmla="*/ 4762 h 809622"/>
              <a:gd name="connsiteX1" fmla="*/ 1321602 w 2324107"/>
              <a:gd name="connsiteY1" fmla="*/ 0 h 809622"/>
              <a:gd name="connsiteX2" fmla="*/ 2324107 w 2324107"/>
              <a:gd name="connsiteY2" fmla="*/ 809622 h 809622"/>
              <a:gd name="connsiteX3" fmla="*/ 0 w 2324107"/>
              <a:gd name="connsiteY3" fmla="*/ 809622 h 809622"/>
              <a:gd name="connsiteX4" fmla="*/ 0 w 2324107"/>
              <a:gd name="connsiteY4" fmla="*/ 4762 h 809622"/>
              <a:gd name="connsiteX0" fmla="*/ 0 w 2309819"/>
              <a:gd name="connsiteY0" fmla="*/ 4762 h 809622"/>
              <a:gd name="connsiteX1" fmla="*/ 1321602 w 2309819"/>
              <a:gd name="connsiteY1" fmla="*/ 0 h 809622"/>
              <a:gd name="connsiteX2" fmla="*/ 2309819 w 2309819"/>
              <a:gd name="connsiteY2" fmla="*/ 809622 h 809622"/>
              <a:gd name="connsiteX3" fmla="*/ 0 w 2309819"/>
              <a:gd name="connsiteY3" fmla="*/ 809622 h 809622"/>
              <a:gd name="connsiteX4" fmla="*/ 0 w 2309819"/>
              <a:gd name="connsiteY4" fmla="*/ 4762 h 809622"/>
              <a:gd name="connsiteX0" fmla="*/ 0 w 2309819"/>
              <a:gd name="connsiteY0" fmla="*/ 0 h 804860"/>
              <a:gd name="connsiteX1" fmla="*/ 1623842 w 2309819"/>
              <a:gd name="connsiteY1" fmla="*/ 1588 h 804860"/>
              <a:gd name="connsiteX2" fmla="*/ 2309819 w 2309819"/>
              <a:gd name="connsiteY2" fmla="*/ 804860 h 804860"/>
              <a:gd name="connsiteX3" fmla="*/ 0 w 2309819"/>
              <a:gd name="connsiteY3" fmla="*/ 804860 h 804860"/>
              <a:gd name="connsiteX4" fmla="*/ 0 w 2309819"/>
              <a:gd name="connsiteY4" fmla="*/ 0 h 80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9819" h="804860">
                <a:moveTo>
                  <a:pt x="0" y="0"/>
                </a:moveTo>
                <a:lnTo>
                  <a:pt x="1623842" y="1588"/>
                </a:lnTo>
                <a:lnTo>
                  <a:pt x="2309819" y="804860"/>
                </a:lnTo>
                <a:lnTo>
                  <a:pt x="0" y="804860"/>
                </a:lnTo>
                <a:lnTo>
                  <a:pt x="0" y="0"/>
                </a:lnTo>
                <a:close/>
              </a:path>
            </a:pathLst>
          </a:custGeom>
          <a:solidFill>
            <a:schemeClr val="accent5"/>
          </a:solidFill>
          <a:ln w="3175">
            <a:noFill/>
          </a:ln>
          <a:effectLst>
            <a:outerShdw blurRad="50800" dist="508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Pentagon 27">
            <a:extLst>
              <a:ext uri="{FF2B5EF4-FFF2-40B4-BE49-F238E27FC236}">
                <a16:creationId xmlns:a16="http://schemas.microsoft.com/office/drawing/2014/main" id="{AD873BC0-FF3D-4E6C-879A-6A292BCE8373}"/>
              </a:ext>
            </a:extLst>
          </p:cNvPr>
          <p:cNvSpPr/>
          <p:nvPr/>
        </p:nvSpPr>
        <p:spPr>
          <a:xfrm rot="16200000">
            <a:off x="4573445" y="4389629"/>
            <a:ext cx="2049462" cy="990600"/>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 fmla="*/ 0 w 1887538"/>
              <a:gd name="connsiteY0" fmla="*/ 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6" fmla="*/ 0 w 1887538"/>
              <a:gd name="connsiteY6" fmla="*/ 0 h 990600"/>
              <a:gd name="connsiteX0" fmla="*/ 0 w 1887538"/>
              <a:gd name="connsiteY0" fmla="*/ 99060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0" fmla="*/ 0 w 1894682"/>
              <a:gd name="connsiteY0" fmla="*/ 992982 h 992982"/>
              <a:gd name="connsiteX1" fmla="*/ 814388 w 1894682"/>
              <a:gd name="connsiteY1" fmla="*/ 794 h 992982"/>
              <a:gd name="connsiteX2" fmla="*/ 1399382 w 1894682"/>
              <a:gd name="connsiteY2" fmla="*/ 0 h 992982"/>
              <a:gd name="connsiteX3" fmla="*/ 1894682 w 1894682"/>
              <a:gd name="connsiteY3" fmla="*/ 495300 h 992982"/>
              <a:gd name="connsiteX4" fmla="*/ 1399382 w 1894682"/>
              <a:gd name="connsiteY4" fmla="*/ 990600 h 992982"/>
              <a:gd name="connsiteX5" fmla="*/ 0 w 1894682"/>
              <a:gd name="connsiteY5" fmla="*/ 992982 h 992982"/>
              <a:gd name="connsiteX0" fmla="*/ 0 w 1889920"/>
              <a:gd name="connsiteY0" fmla="*/ 990601 h 990601"/>
              <a:gd name="connsiteX1" fmla="*/ 809626 w 1889920"/>
              <a:gd name="connsiteY1" fmla="*/ 794 h 990601"/>
              <a:gd name="connsiteX2" fmla="*/ 1394620 w 1889920"/>
              <a:gd name="connsiteY2" fmla="*/ 0 h 990601"/>
              <a:gd name="connsiteX3" fmla="*/ 1889920 w 1889920"/>
              <a:gd name="connsiteY3" fmla="*/ 495300 h 990601"/>
              <a:gd name="connsiteX4" fmla="*/ 1394620 w 1889920"/>
              <a:gd name="connsiteY4" fmla="*/ 990600 h 990601"/>
              <a:gd name="connsiteX5" fmla="*/ 0 w 1889920"/>
              <a:gd name="connsiteY5" fmla="*/ 990601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chemeClr val="accent5">
              <a:lumMod val="20000"/>
              <a:lumOff val="80000"/>
            </a:schemeClr>
          </a:solidFill>
          <a:ln w="3175">
            <a:noFill/>
          </a:ln>
          <a:effectLst>
            <a:outerShdw blurRad="50800" dist="508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Isosceles Triangle 16">
            <a:extLst>
              <a:ext uri="{FF2B5EF4-FFF2-40B4-BE49-F238E27FC236}">
                <a16:creationId xmlns:a16="http://schemas.microsoft.com/office/drawing/2014/main" id="{32F40687-465E-418D-A1AB-886B36C1FE8F}"/>
              </a:ext>
            </a:extLst>
          </p:cNvPr>
          <p:cNvSpPr/>
          <p:nvPr/>
        </p:nvSpPr>
        <p:spPr>
          <a:xfrm rot="5400000">
            <a:off x="5141770" y="5415154"/>
            <a:ext cx="257175" cy="204787"/>
          </a:xfrm>
          <a:prstGeom prst="triangle">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Snip Single Corner Rectangle 26">
            <a:extLst>
              <a:ext uri="{FF2B5EF4-FFF2-40B4-BE49-F238E27FC236}">
                <a16:creationId xmlns:a16="http://schemas.microsoft.com/office/drawing/2014/main" id="{2705EEEA-6650-4BAB-9B2F-D728D210E978}"/>
              </a:ext>
            </a:extLst>
          </p:cNvPr>
          <p:cNvSpPr/>
          <p:nvPr/>
        </p:nvSpPr>
        <p:spPr>
          <a:xfrm flipH="1">
            <a:off x="6815789" y="5034948"/>
            <a:ext cx="3300412" cy="873125"/>
          </a:xfrm>
          <a:custGeom>
            <a:avLst/>
            <a:gdLst>
              <a:gd name="connsiteX0" fmla="*/ 0 w 2324107"/>
              <a:gd name="connsiteY0" fmla="*/ 0 h 804860"/>
              <a:gd name="connsiteX1" fmla="*/ 1921677 w 2324107"/>
              <a:gd name="connsiteY1" fmla="*/ 0 h 804860"/>
              <a:gd name="connsiteX2" fmla="*/ 2324107 w 2324107"/>
              <a:gd name="connsiteY2" fmla="*/ 402430 h 804860"/>
              <a:gd name="connsiteX3" fmla="*/ 2324107 w 2324107"/>
              <a:gd name="connsiteY3" fmla="*/ 804860 h 804860"/>
              <a:gd name="connsiteX4" fmla="*/ 0 w 2324107"/>
              <a:gd name="connsiteY4" fmla="*/ 804860 h 804860"/>
              <a:gd name="connsiteX5" fmla="*/ 0 w 2324107"/>
              <a:gd name="connsiteY5" fmla="*/ 0 h 804860"/>
              <a:gd name="connsiteX0" fmla="*/ 0 w 2324107"/>
              <a:gd name="connsiteY0" fmla="*/ 0 h 804860"/>
              <a:gd name="connsiteX1" fmla="*/ 1921677 w 2324107"/>
              <a:gd name="connsiteY1" fmla="*/ 0 h 804860"/>
              <a:gd name="connsiteX2" fmla="*/ 2324107 w 2324107"/>
              <a:gd name="connsiteY2" fmla="*/ 804860 h 804860"/>
              <a:gd name="connsiteX3" fmla="*/ 0 w 2324107"/>
              <a:gd name="connsiteY3" fmla="*/ 804860 h 804860"/>
              <a:gd name="connsiteX4" fmla="*/ 0 w 2324107"/>
              <a:gd name="connsiteY4" fmla="*/ 0 h 804860"/>
              <a:gd name="connsiteX0" fmla="*/ 0 w 2324107"/>
              <a:gd name="connsiteY0" fmla="*/ 4762 h 809622"/>
              <a:gd name="connsiteX1" fmla="*/ 1321602 w 2324107"/>
              <a:gd name="connsiteY1" fmla="*/ 0 h 809622"/>
              <a:gd name="connsiteX2" fmla="*/ 2324107 w 2324107"/>
              <a:gd name="connsiteY2" fmla="*/ 809622 h 809622"/>
              <a:gd name="connsiteX3" fmla="*/ 0 w 2324107"/>
              <a:gd name="connsiteY3" fmla="*/ 809622 h 809622"/>
              <a:gd name="connsiteX4" fmla="*/ 0 w 2324107"/>
              <a:gd name="connsiteY4" fmla="*/ 4762 h 809622"/>
              <a:gd name="connsiteX0" fmla="*/ 0 w 2309819"/>
              <a:gd name="connsiteY0" fmla="*/ 4762 h 809622"/>
              <a:gd name="connsiteX1" fmla="*/ 1321602 w 2309819"/>
              <a:gd name="connsiteY1" fmla="*/ 0 h 809622"/>
              <a:gd name="connsiteX2" fmla="*/ 2309819 w 2309819"/>
              <a:gd name="connsiteY2" fmla="*/ 809622 h 809622"/>
              <a:gd name="connsiteX3" fmla="*/ 0 w 2309819"/>
              <a:gd name="connsiteY3" fmla="*/ 809622 h 809622"/>
              <a:gd name="connsiteX4" fmla="*/ 0 w 2309819"/>
              <a:gd name="connsiteY4" fmla="*/ 4762 h 809622"/>
              <a:gd name="connsiteX0" fmla="*/ 0 w 2309819"/>
              <a:gd name="connsiteY0" fmla="*/ 0 h 804860"/>
              <a:gd name="connsiteX1" fmla="*/ 1623842 w 2309819"/>
              <a:gd name="connsiteY1" fmla="*/ 1588 h 804860"/>
              <a:gd name="connsiteX2" fmla="*/ 2309819 w 2309819"/>
              <a:gd name="connsiteY2" fmla="*/ 804860 h 804860"/>
              <a:gd name="connsiteX3" fmla="*/ 0 w 2309819"/>
              <a:gd name="connsiteY3" fmla="*/ 804860 h 804860"/>
              <a:gd name="connsiteX4" fmla="*/ 0 w 2309819"/>
              <a:gd name="connsiteY4" fmla="*/ 0 h 80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9819" h="804860">
                <a:moveTo>
                  <a:pt x="0" y="0"/>
                </a:moveTo>
                <a:lnTo>
                  <a:pt x="1623842" y="1588"/>
                </a:lnTo>
                <a:lnTo>
                  <a:pt x="2309819" y="804860"/>
                </a:lnTo>
                <a:lnTo>
                  <a:pt x="0" y="804860"/>
                </a:lnTo>
                <a:lnTo>
                  <a:pt x="0" y="0"/>
                </a:lnTo>
                <a:close/>
              </a:path>
            </a:pathLst>
          </a:custGeom>
          <a:solidFill>
            <a:schemeClr val="accent4"/>
          </a:solidFill>
          <a:ln w="3175">
            <a:noFill/>
          </a:ln>
          <a:effectLst>
            <a:outerShdw blurRad="50800" dist="508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Pentagon 27">
            <a:extLst>
              <a:ext uri="{FF2B5EF4-FFF2-40B4-BE49-F238E27FC236}">
                <a16:creationId xmlns:a16="http://schemas.microsoft.com/office/drawing/2014/main" id="{DE1CAFB1-DBD9-47C2-97AA-9BF62D9D4EA7}"/>
              </a:ext>
            </a:extLst>
          </p:cNvPr>
          <p:cNvSpPr/>
          <p:nvPr/>
        </p:nvSpPr>
        <p:spPr>
          <a:xfrm rot="5400000" flipH="1">
            <a:off x="6280008" y="4389629"/>
            <a:ext cx="2049462" cy="990600"/>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 fmla="*/ 0 w 1887538"/>
              <a:gd name="connsiteY0" fmla="*/ 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6" fmla="*/ 0 w 1887538"/>
              <a:gd name="connsiteY6" fmla="*/ 0 h 990600"/>
              <a:gd name="connsiteX0" fmla="*/ 0 w 1887538"/>
              <a:gd name="connsiteY0" fmla="*/ 99060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0" fmla="*/ 0 w 1894682"/>
              <a:gd name="connsiteY0" fmla="*/ 992982 h 992982"/>
              <a:gd name="connsiteX1" fmla="*/ 814388 w 1894682"/>
              <a:gd name="connsiteY1" fmla="*/ 794 h 992982"/>
              <a:gd name="connsiteX2" fmla="*/ 1399382 w 1894682"/>
              <a:gd name="connsiteY2" fmla="*/ 0 h 992982"/>
              <a:gd name="connsiteX3" fmla="*/ 1894682 w 1894682"/>
              <a:gd name="connsiteY3" fmla="*/ 495300 h 992982"/>
              <a:gd name="connsiteX4" fmla="*/ 1399382 w 1894682"/>
              <a:gd name="connsiteY4" fmla="*/ 990600 h 992982"/>
              <a:gd name="connsiteX5" fmla="*/ 0 w 1894682"/>
              <a:gd name="connsiteY5" fmla="*/ 992982 h 992982"/>
              <a:gd name="connsiteX0" fmla="*/ 0 w 1889920"/>
              <a:gd name="connsiteY0" fmla="*/ 990601 h 990601"/>
              <a:gd name="connsiteX1" fmla="*/ 809626 w 1889920"/>
              <a:gd name="connsiteY1" fmla="*/ 794 h 990601"/>
              <a:gd name="connsiteX2" fmla="*/ 1394620 w 1889920"/>
              <a:gd name="connsiteY2" fmla="*/ 0 h 990601"/>
              <a:gd name="connsiteX3" fmla="*/ 1889920 w 1889920"/>
              <a:gd name="connsiteY3" fmla="*/ 495300 h 990601"/>
              <a:gd name="connsiteX4" fmla="*/ 1394620 w 1889920"/>
              <a:gd name="connsiteY4" fmla="*/ 990600 h 990601"/>
              <a:gd name="connsiteX5" fmla="*/ 0 w 1889920"/>
              <a:gd name="connsiteY5" fmla="*/ 990601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chemeClr val="accent4">
              <a:lumMod val="20000"/>
              <a:lumOff val="80000"/>
            </a:schemeClr>
          </a:solidFill>
          <a:ln w="3175">
            <a:noFill/>
          </a:ln>
          <a:effectLst>
            <a:outerShdw blurRad="50800" dist="508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Isosceles Triangle 19">
            <a:extLst>
              <a:ext uri="{FF2B5EF4-FFF2-40B4-BE49-F238E27FC236}">
                <a16:creationId xmlns:a16="http://schemas.microsoft.com/office/drawing/2014/main" id="{BB5F6EF9-0074-4309-8E95-FD0F6DD7271E}"/>
              </a:ext>
            </a:extLst>
          </p:cNvPr>
          <p:cNvSpPr/>
          <p:nvPr/>
        </p:nvSpPr>
        <p:spPr>
          <a:xfrm rot="16200000" flipH="1">
            <a:off x="7503970" y="5415154"/>
            <a:ext cx="257175" cy="204787"/>
          </a:xfrm>
          <a:prstGeom prst="triangle">
            <a:avLst/>
          </a:prstGeom>
          <a:solidFill>
            <a:schemeClr val="accent4">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26" name="Straight Connector 25">
            <a:extLst>
              <a:ext uri="{FF2B5EF4-FFF2-40B4-BE49-F238E27FC236}">
                <a16:creationId xmlns:a16="http://schemas.microsoft.com/office/drawing/2014/main" id="{5A6C394F-A8B3-4443-9296-323F84E86E5B}"/>
              </a:ext>
            </a:extLst>
          </p:cNvPr>
          <p:cNvCxnSpPr/>
          <p:nvPr/>
        </p:nvCxnSpPr>
        <p:spPr>
          <a:xfrm>
            <a:off x="2858151" y="5122260"/>
            <a:ext cx="2241550" cy="0"/>
          </a:xfrm>
          <a:prstGeom prst="line">
            <a:avLst/>
          </a:prstGeom>
          <a:ln w="381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3AD09B0-89FC-4871-ACFE-B08BE472A84F}"/>
              </a:ext>
            </a:extLst>
          </p:cNvPr>
          <p:cNvCxnSpPr/>
          <p:nvPr/>
        </p:nvCxnSpPr>
        <p:spPr>
          <a:xfrm flipH="1">
            <a:off x="7803214" y="5122260"/>
            <a:ext cx="2236787" cy="0"/>
          </a:xfrm>
          <a:prstGeom prst="line">
            <a:avLst/>
          </a:prstGeom>
          <a:ln w="381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9" name="Text Box 3">
            <a:extLst>
              <a:ext uri="{FF2B5EF4-FFF2-40B4-BE49-F238E27FC236}">
                <a16:creationId xmlns:a16="http://schemas.microsoft.com/office/drawing/2014/main" id="{402A735D-D6B4-4B56-861B-EBB661F362AB}"/>
              </a:ext>
            </a:extLst>
          </p:cNvPr>
          <p:cNvSpPr txBox="1">
            <a:spLocks noChangeArrowheads="1"/>
          </p:cNvSpPr>
          <p:nvPr/>
        </p:nvSpPr>
        <p:spPr bwMode="ltGray">
          <a:xfrm>
            <a:off x="2802530" y="601958"/>
            <a:ext cx="2255838" cy="662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5000"/>
              </a:lnSpc>
              <a:spcBef>
                <a:spcPct val="0"/>
              </a:spcBef>
              <a:spcAft>
                <a:spcPts val="800"/>
              </a:spcAft>
              <a:buFontTx/>
              <a:buNone/>
            </a:pPr>
            <a:r>
              <a:rPr lang="en-US" altLang="en-US" sz="1600" b="1">
                <a:solidFill>
                  <a:schemeClr val="bg1"/>
                </a:solidFill>
                <a:latin typeface="Arial" panose="020B0604020202020204" pitchFamily="34" charset="0"/>
              </a:rPr>
              <a:t>Hiệu lực thi hành từ</a:t>
            </a:r>
          </a:p>
          <a:p>
            <a:pPr eaLnBrk="1" hangingPunct="1">
              <a:lnSpc>
                <a:spcPct val="95000"/>
              </a:lnSpc>
              <a:spcBef>
                <a:spcPct val="0"/>
              </a:spcBef>
              <a:spcAft>
                <a:spcPts val="800"/>
              </a:spcAft>
              <a:buFontTx/>
              <a:buNone/>
            </a:pPr>
            <a:r>
              <a:rPr lang="en-US" altLang="en-US" sz="1600" b="1">
                <a:solidFill>
                  <a:schemeClr val="bg1"/>
                </a:solidFill>
                <a:latin typeface="Arial" panose="020B0604020202020204" pitchFamily="34" charset="0"/>
              </a:rPr>
              <a:t> ngày 20/10/2020</a:t>
            </a:r>
          </a:p>
        </p:txBody>
      </p:sp>
      <p:sp>
        <p:nvSpPr>
          <p:cNvPr id="30" name="Text Box 3">
            <a:extLst>
              <a:ext uri="{FF2B5EF4-FFF2-40B4-BE49-F238E27FC236}">
                <a16:creationId xmlns:a16="http://schemas.microsoft.com/office/drawing/2014/main" id="{E2B84C7A-CC14-4D1A-A506-D74F7FDD5123}"/>
              </a:ext>
            </a:extLst>
          </p:cNvPr>
          <p:cNvSpPr txBox="1">
            <a:spLocks noChangeArrowheads="1"/>
          </p:cNvSpPr>
          <p:nvPr/>
        </p:nvSpPr>
        <p:spPr bwMode="ltGray">
          <a:xfrm>
            <a:off x="2877201" y="5198607"/>
            <a:ext cx="2255838" cy="662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5000"/>
              </a:lnSpc>
              <a:spcBef>
                <a:spcPct val="0"/>
              </a:spcBef>
              <a:spcAft>
                <a:spcPts val="800"/>
              </a:spcAft>
              <a:buFontTx/>
              <a:buNone/>
            </a:pPr>
            <a:r>
              <a:rPr lang="en-US" altLang="en-US" sz="1600" b="1">
                <a:solidFill>
                  <a:schemeClr val="bg1"/>
                </a:solidFill>
                <a:latin typeface="Arial" panose="020B0604020202020204" pitchFamily="34" charset="0"/>
              </a:rPr>
              <a:t>Thực hiện theo</a:t>
            </a:r>
          </a:p>
          <a:p>
            <a:pPr eaLnBrk="1" hangingPunct="1">
              <a:lnSpc>
                <a:spcPct val="95000"/>
              </a:lnSpc>
              <a:spcBef>
                <a:spcPct val="0"/>
              </a:spcBef>
              <a:spcAft>
                <a:spcPts val="800"/>
              </a:spcAft>
              <a:buFontTx/>
              <a:buNone/>
            </a:pPr>
            <a:r>
              <a:rPr lang="en-US" altLang="en-US" sz="1600" b="1">
                <a:solidFill>
                  <a:schemeClr val="bg1"/>
                </a:solidFill>
                <a:latin typeface="Arial" panose="020B0604020202020204" pitchFamily="34" charset="0"/>
              </a:rPr>
              <a:t>lộ trình</a:t>
            </a:r>
          </a:p>
        </p:txBody>
      </p:sp>
      <p:sp>
        <p:nvSpPr>
          <p:cNvPr id="31" name="Text Box 3">
            <a:extLst>
              <a:ext uri="{FF2B5EF4-FFF2-40B4-BE49-F238E27FC236}">
                <a16:creationId xmlns:a16="http://schemas.microsoft.com/office/drawing/2014/main" id="{5D584D08-5E61-4A60-A545-084844A4BE7F}"/>
              </a:ext>
            </a:extLst>
          </p:cNvPr>
          <p:cNvSpPr txBox="1">
            <a:spLocks noChangeArrowheads="1"/>
          </p:cNvSpPr>
          <p:nvPr/>
        </p:nvSpPr>
        <p:spPr bwMode="ltGray">
          <a:xfrm>
            <a:off x="7695999" y="608808"/>
            <a:ext cx="2257425" cy="662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95000"/>
              </a:lnSpc>
              <a:spcBef>
                <a:spcPct val="0"/>
              </a:spcBef>
              <a:spcAft>
                <a:spcPts val="800"/>
              </a:spcAft>
              <a:buFontTx/>
              <a:buNone/>
            </a:pPr>
            <a:r>
              <a:rPr lang="en-US" altLang="en-US" sz="1600" b="1">
                <a:solidFill>
                  <a:schemeClr val="bg1"/>
                </a:solidFill>
                <a:latin typeface="Arial" panose="020B0604020202020204" pitchFamily="34" charset="0"/>
              </a:rPr>
              <a:t>4 chương</a:t>
            </a:r>
          </a:p>
          <a:p>
            <a:pPr algn="r" eaLnBrk="1" hangingPunct="1">
              <a:lnSpc>
                <a:spcPct val="95000"/>
              </a:lnSpc>
              <a:spcBef>
                <a:spcPct val="0"/>
              </a:spcBef>
              <a:spcAft>
                <a:spcPts val="800"/>
              </a:spcAft>
              <a:buFontTx/>
              <a:buNone/>
            </a:pPr>
            <a:r>
              <a:rPr lang="en-US" altLang="en-US" sz="1600" b="1">
                <a:solidFill>
                  <a:schemeClr val="bg1"/>
                </a:solidFill>
                <a:latin typeface="Arial" panose="020B0604020202020204" pitchFamily="34" charset="0"/>
              </a:rPr>
              <a:t>17 điều</a:t>
            </a:r>
          </a:p>
        </p:txBody>
      </p:sp>
      <p:sp>
        <p:nvSpPr>
          <p:cNvPr id="32" name="Text Box 3">
            <a:extLst>
              <a:ext uri="{FF2B5EF4-FFF2-40B4-BE49-F238E27FC236}">
                <a16:creationId xmlns:a16="http://schemas.microsoft.com/office/drawing/2014/main" id="{F9DC155C-610D-47BC-AE2C-22EC8F03E423}"/>
              </a:ext>
            </a:extLst>
          </p:cNvPr>
          <p:cNvSpPr txBox="1">
            <a:spLocks noChangeArrowheads="1"/>
          </p:cNvSpPr>
          <p:nvPr/>
        </p:nvSpPr>
        <p:spPr bwMode="ltGray">
          <a:xfrm>
            <a:off x="7773051" y="5158611"/>
            <a:ext cx="2257425" cy="662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95000"/>
              </a:lnSpc>
              <a:spcBef>
                <a:spcPct val="0"/>
              </a:spcBef>
              <a:spcAft>
                <a:spcPts val="800"/>
              </a:spcAft>
              <a:buFontTx/>
              <a:buNone/>
            </a:pPr>
            <a:r>
              <a:rPr lang="en-US" altLang="en-US" sz="1600" b="1">
                <a:solidFill>
                  <a:schemeClr val="bg1"/>
                </a:solidFill>
                <a:latin typeface="Arial" panose="020B0604020202020204" pitchFamily="34" charset="0"/>
              </a:rPr>
              <a:t>Thay thế dần các</a:t>
            </a:r>
          </a:p>
          <a:p>
            <a:pPr algn="r" eaLnBrk="1" hangingPunct="1">
              <a:lnSpc>
                <a:spcPct val="95000"/>
              </a:lnSpc>
              <a:spcBef>
                <a:spcPct val="0"/>
              </a:spcBef>
              <a:spcAft>
                <a:spcPts val="800"/>
              </a:spcAft>
              <a:buFontTx/>
              <a:buNone/>
            </a:pPr>
            <a:r>
              <a:rPr lang="en-US" altLang="en-US" sz="1600" b="1">
                <a:solidFill>
                  <a:schemeClr val="bg1"/>
                </a:solidFill>
                <a:latin typeface="Arial" panose="020B0604020202020204" pitchFamily="34" charset="0"/>
              </a:rPr>
              <a:t> TT30 và TT22</a:t>
            </a:r>
          </a:p>
        </p:txBody>
      </p:sp>
      <p:sp>
        <p:nvSpPr>
          <p:cNvPr id="33" name="TextBox 1">
            <a:extLst>
              <a:ext uri="{FF2B5EF4-FFF2-40B4-BE49-F238E27FC236}">
                <a16:creationId xmlns:a16="http://schemas.microsoft.com/office/drawing/2014/main" id="{FE1A066A-D2E7-4F4F-84EE-8D4BDF78E4B4}"/>
              </a:ext>
            </a:extLst>
          </p:cNvPr>
          <p:cNvSpPr txBox="1">
            <a:spLocks noChangeArrowheads="1"/>
          </p:cNvSpPr>
          <p:nvPr/>
        </p:nvSpPr>
        <p:spPr bwMode="auto">
          <a:xfrm>
            <a:off x="5224262" y="1412083"/>
            <a:ext cx="5572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600" b="1" u="sng">
                <a:solidFill>
                  <a:schemeClr val="accent2"/>
                </a:solidFill>
                <a:latin typeface="Arial" panose="020B0604020202020204" pitchFamily="34" charset="0"/>
              </a:rPr>
              <a:t>01</a:t>
            </a:r>
          </a:p>
        </p:txBody>
      </p:sp>
      <p:sp>
        <p:nvSpPr>
          <p:cNvPr id="34" name="TextBox 33">
            <a:extLst>
              <a:ext uri="{FF2B5EF4-FFF2-40B4-BE49-F238E27FC236}">
                <a16:creationId xmlns:a16="http://schemas.microsoft.com/office/drawing/2014/main" id="{B20FDF58-F5A5-4421-8E91-63BA0A3A3940}"/>
              </a:ext>
            </a:extLst>
          </p:cNvPr>
          <p:cNvSpPr txBox="1"/>
          <p:nvPr/>
        </p:nvSpPr>
        <p:spPr>
          <a:xfrm>
            <a:off x="6949874" y="1412083"/>
            <a:ext cx="557213" cy="492125"/>
          </a:xfrm>
          <a:prstGeom prst="rect">
            <a:avLst/>
          </a:prstGeom>
          <a:noFill/>
        </p:spPr>
        <p:txBody>
          <a:bodyPr wrap="none">
            <a:spAutoFit/>
          </a:bodyPr>
          <a:lstStyle/>
          <a:p>
            <a:pPr algn="ctr" eaLnBrk="1" fontAlgn="auto" hangingPunct="1">
              <a:spcBef>
                <a:spcPts val="0"/>
              </a:spcBef>
              <a:spcAft>
                <a:spcPts val="0"/>
              </a:spcAft>
              <a:defRPr/>
            </a:pPr>
            <a:r>
              <a:rPr lang="en-US" sz="2600" b="1" u="sng" dirty="0">
                <a:solidFill>
                  <a:schemeClr val="accent3"/>
                </a:solidFill>
                <a:latin typeface="Arial" pitchFamily="34" charset="0"/>
              </a:rPr>
              <a:t>02</a:t>
            </a:r>
          </a:p>
        </p:txBody>
      </p:sp>
      <p:sp>
        <p:nvSpPr>
          <p:cNvPr id="35" name="TextBox 34">
            <a:extLst>
              <a:ext uri="{FF2B5EF4-FFF2-40B4-BE49-F238E27FC236}">
                <a16:creationId xmlns:a16="http://schemas.microsoft.com/office/drawing/2014/main" id="{C8EBC675-1BDC-4353-AB87-6F64B2A1AE04}"/>
              </a:ext>
            </a:extLst>
          </p:cNvPr>
          <p:cNvSpPr txBox="1"/>
          <p:nvPr/>
        </p:nvSpPr>
        <p:spPr>
          <a:xfrm>
            <a:off x="5301314" y="4434873"/>
            <a:ext cx="557212" cy="492125"/>
          </a:xfrm>
          <a:prstGeom prst="rect">
            <a:avLst/>
          </a:prstGeom>
          <a:noFill/>
        </p:spPr>
        <p:txBody>
          <a:bodyPr wrap="none">
            <a:spAutoFit/>
          </a:bodyPr>
          <a:lstStyle/>
          <a:p>
            <a:pPr algn="ctr" eaLnBrk="1" fontAlgn="auto" hangingPunct="1">
              <a:spcBef>
                <a:spcPts val="0"/>
              </a:spcBef>
              <a:spcAft>
                <a:spcPts val="0"/>
              </a:spcAft>
              <a:defRPr/>
            </a:pPr>
            <a:r>
              <a:rPr lang="en-US" sz="2600" b="1" u="sng" dirty="0">
                <a:solidFill>
                  <a:schemeClr val="accent5"/>
                </a:solidFill>
                <a:latin typeface="Arial" pitchFamily="34" charset="0"/>
              </a:rPr>
              <a:t>03</a:t>
            </a:r>
          </a:p>
        </p:txBody>
      </p:sp>
      <p:sp>
        <p:nvSpPr>
          <p:cNvPr id="36" name="TextBox 35">
            <a:extLst>
              <a:ext uri="{FF2B5EF4-FFF2-40B4-BE49-F238E27FC236}">
                <a16:creationId xmlns:a16="http://schemas.microsoft.com/office/drawing/2014/main" id="{EA5AEA97-2AF2-4548-B0F2-D8208A33F27E}"/>
              </a:ext>
            </a:extLst>
          </p:cNvPr>
          <p:cNvSpPr txBox="1"/>
          <p:nvPr/>
        </p:nvSpPr>
        <p:spPr>
          <a:xfrm>
            <a:off x="7026926" y="4434873"/>
            <a:ext cx="557213" cy="492125"/>
          </a:xfrm>
          <a:prstGeom prst="rect">
            <a:avLst/>
          </a:prstGeom>
          <a:noFill/>
        </p:spPr>
        <p:txBody>
          <a:bodyPr wrap="none">
            <a:spAutoFit/>
          </a:bodyPr>
          <a:lstStyle/>
          <a:p>
            <a:pPr algn="ctr" eaLnBrk="1" fontAlgn="auto" hangingPunct="1">
              <a:spcBef>
                <a:spcPts val="0"/>
              </a:spcBef>
              <a:spcAft>
                <a:spcPts val="0"/>
              </a:spcAft>
              <a:defRPr/>
            </a:pPr>
            <a:r>
              <a:rPr lang="en-US" sz="2600" b="1" u="sng" dirty="0">
                <a:solidFill>
                  <a:schemeClr val="accent4"/>
                </a:solidFill>
                <a:latin typeface="Arial" pitchFamily="34" charset="0"/>
              </a:rPr>
              <a:t>04</a:t>
            </a:r>
          </a:p>
        </p:txBody>
      </p:sp>
    </p:spTree>
    <p:extLst>
      <p:ext uri="{BB962C8B-B14F-4D97-AF65-F5344CB8AC3E}">
        <p14:creationId xmlns:p14="http://schemas.microsoft.com/office/powerpoint/2010/main" val="3055014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D8DB4-5B99-4DED-A845-CE4BBDFE0E90}"/>
              </a:ext>
            </a:extLst>
          </p:cNvPr>
          <p:cNvSpPr>
            <a:spLocks noGrp="1"/>
          </p:cNvSpPr>
          <p:nvPr>
            <p:ph type="title"/>
          </p:nvPr>
        </p:nvSpPr>
        <p:spPr/>
        <p:txBody>
          <a:bodyPr>
            <a:normAutofit/>
          </a:bodyPr>
          <a:lstStyle/>
          <a:p>
            <a:pPr marL="0" indent="0">
              <a:buNone/>
            </a:pPr>
            <a:r>
              <a:rPr lang="en-US"/>
              <a:t>Điều 2: Lộ trình đánh giá:</a:t>
            </a:r>
          </a:p>
        </p:txBody>
      </p:sp>
      <p:sp>
        <p:nvSpPr>
          <p:cNvPr id="30" name="Rectangle 29">
            <a:extLst>
              <a:ext uri="{FF2B5EF4-FFF2-40B4-BE49-F238E27FC236}">
                <a16:creationId xmlns:a16="http://schemas.microsoft.com/office/drawing/2014/main" id="{098941AD-7E1D-4C8D-8704-7583A7950FF8}"/>
              </a:ext>
            </a:extLst>
          </p:cNvPr>
          <p:cNvSpPr/>
          <p:nvPr/>
        </p:nvSpPr>
        <p:spPr>
          <a:xfrm>
            <a:off x="596766" y="2317892"/>
            <a:ext cx="11117179" cy="1351740"/>
          </a:xfrm>
          <a:prstGeom prst="rect">
            <a:avLst/>
          </a:prstGeom>
          <a:gradFill flip="none" rotWithShape="1">
            <a:gsLst>
              <a:gs pos="0">
                <a:srgbClr val="EEEBE6">
                  <a:shade val="30000"/>
                  <a:satMod val="115000"/>
                  <a:lumMod val="29000"/>
                  <a:lumOff val="71000"/>
                  <a:alpha val="0"/>
                </a:srgbClr>
              </a:gs>
              <a:gs pos="70000">
                <a:srgbClr val="EEE8E9">
                  <a:lumMod val="95000"/>
                </a:srgbClr>
              </a:gs>
              <a:gs pos="30400">
                <a:srgbClr val="E7E2E5">
                  <a:lumMod val="95000"/>
                </a:srgbClr>
              </a:gs>
              <a:gs pos="50000">
                <a:srgbClr val="EEE6EB"/>
              </a:gs>
              <a:gs pos="100000">
                <a:srgbClr val="EEEBE6">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6" name="Freeform 4">
            <a:extLst>
              <a:ext uri="{FF2B5EF4-FFF2-40B4-BE49-F238E27FC236}">
                <a16:creationId xmlns:a16="http://schemas.microsoft.com/office/drawing/2014/main" id="{A8CDF273-8654-49A0-8CDF-08732A5A21D5}"/>
              </a:ext>
            </a:extLst>
          </p:cNvPr>
          <p:cNvSpPr/>
          <p:nvPr/>
        </p:nvSpPr>
        <p:spPr>
          <a:xfrm>
            <a:off x="3441046" y="2120537"/>
            <a:ext cx="1712913" cy="198437"/>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266568"/>
              </a:gs>
              <a:gs pos="100000">
                <a:srgbClr val="3296A0"/>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8" name="Freeform 20">
            <a:extLst>
              <a:ext uri="{FF2B5EF4-FFF2-40B4-BE49-F238E27FC236}">
                <a16:creationId xmlns:a16="http://schemas.microsoft.com/office/drawing/2014/main" id="{D49CF116-84E4-48B4-BE0A-A796673D0A36}"/>
              </a:ext>
            </a:extLst>
          </p:cNvPr>
          <p:cNvSpPr/>
          <p:nvPr/>
        </p:nvSpPr>
        <p:spPr>
          <a:xfrm flipV="1">
            <a:off x="3441046" y="3669937"/>
            <a:ext cx="1712913" cy="198437"/>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266568"/>
              </a:gs>
              <a:gs pos="99000">
                <a:srgbClr val="3296A0"/>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0" name="Freeform 3">
            <a:extLst>
              <a:ext uri="{FF2B5EF4-FFF2-40B4-BE49-F238E27FC236}">
                <a16:creationId xmlns:a16="http://schemas.microsoft.com/office/drawing/2014/main" id="{46938EE2-00DE-4635-8AD9-F0779C8FE32A}"/>
              </a:ext>
            </a:extLst>
          </p:cNvPr>
          <p:cNvSpPr/>
          <p:nvPr/>
        </p:nvSpPr>
        <p:spPr>
          <a:xfrm>
            <a:off x="3439459" y="2120537"/>
            <a:ext cx="1651000" cy="1747837"/>
          </a:xfrm>
          <a:custGeom>
            <a:avLst/>
            <a:gdLst>
              <a:gd name="connsiteX0" fmla="*/ 1638300 w 1645920"/>
              <a:gd name="connsiteY0" fmla="*/ 0 h 1752600"/>
              <a:gd name="connsiteX1" fmla="*/ 182880 w 1645920"/>
              <a:gd name="connsiteY1" fmla="*/ 15240 h 1752600"/>
              <a:gd name="connsiteX2" fmla="*/ 7620 w 1645920"/>
              <a:gd name="connsiteY2" fmla="*/ 205740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7622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40 w 1645960"/>
              <a:gd name="connsiteY0" fmla="*/ 0 h 1752600"/>
              <a:gd name="connsiteX1" fmla="*/ 254358 w 1645960"/>
              <a:gd name="connsiteY1" fmla="*/ 17622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40 w 1645960"/>
              <a:gd name="connsiteY0" fmla="*/ 0 h 1752600"/>
              <a:gd name="connsiteX1" fmla="*/ 254358 w 1645960"/>
              <a:gd name="connsiteY1" fmla="*/ 10478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50682"/>
              <a:gd name="connsiteY0" fmla="*/ 0 h 1747838"/>
              <a:gd name="connsiteX1" fmla="*/ 294799 w 1650682"/>
              <a:gd name="connsiteY1" fmla="*/ 953 h 1747838"/>
              <a:gd name="connsiteX2" fmla="*/ 476 w 1650682"/>
              <a:gd name="connsiteY2" fmla="*/ 198596 h 1747838"/>
              <a:gd name="connsiteX3" fmla="*/ 0 w 1650682"/>
              <a:gd name="connsiteY3" fmla="*/ 1473518 h 1747838"/>
              <a:gd name="connsiteX4" fmla="*/ 243840 w 1650682"/>
              <a:gd name="connsiteY4" fmla="*/ 1747838 h 1747838"/>
              <a:gd name="connsiteX5" fmla="*/ 1650682 w 1650682"/>
              <a:gd name="connsiteY5" fmla="*/ 1739742 h 1747838"/>
              <a:gd name="connsiteX6" fmla="*/ 1563529 w 1650682"/>
              <a:gd name="connsiteY6" fmla="*/ 1412558 h 1747838"/>
              <a:gd name="connsiteX7" fmla="*/ 1564958 w 1650682"/>
              <a:gd name="connsiteY7" fmla="*/ 391955 h 1747838"/>
              <a:gd name="connsiteX8" fmla="*/ 1643062 w 1650682"/>
              <a:gd name="connsiteY8" fmla="*/ 0 h 1747838"/>
              <a:gd name="connsiteX0" fmla="*/ 1643062 w 1650682"/>
              <a:gd name="connsiteY0" fmla="*/ 0 h 1743075"/>
              <a:gd name="connsiteX1" fmla="*/ 294799 w 1650682"/>
              <a:gd name="connsiteY1" fmla="*/ 953 h 1743075"/>
              <a:gd name="connsiteX2" fmla="*/ 476 w 1650682"/>
              <a:gd name="connsiteY2" fmla="*/ 198596 h 1743075"/>
              <a:gd name="connsiteX3" fmla="*/ 0 w 1650682"/>
              <a:gd name="connsiteY3" fmla="*/ 1473518 h 1743075"/>
              <a:gd name="connsiteX4" fmla="*/ 243840 w 1650682"/>
              <a:gd name="connsiteY4" fmla="*/ 1743075 h 1743075"/>
              <a:gd name="connsiteX5" fmla="*/ 1650682 w 1650682"/>
              <a:gd name="connsiteY5" fmla="*/ 1739742 h 1743075"/>
              <a:gd name="connsiteX6" fmla="*/ 1563529 w 1650682"/>
              <a:gd name="connsiteY6" fmla="*/ 1412558 h 1743075"/>
              <a:gd name="connsiteX7" fmla="*/ 1564958 w 1650682"/>
              <a:gd name="connsiteY7" fmla="*/ 391955 h 1743075"/>
              <a:gd name="connsiteX8" fmla="*/ 1643062 w 1650682"/>
              <a:gd name="connsiteY8" fmla="*/ 0 h 1743075"/>
              <a:gd name="connsiteX0" fmla="*/ 1643062 w 1650682"/>
              <a:gd name="connsiteY0" fmla="*/ 0 h 1743076"/>
              <a:gd name="connsiteX1" fmla="*/ 294799 w 1650682"/>
              <a:gd name="connsiteY1" fmla="*/ 953 h 1743076"/>
              <a:gd name="connsiteX2" fmla="*/ 476 w 1650682"/>
              <a:gd name="connsiteY2" fmla="*/ 198596 h 1743076"/>
              <a:gd name="connsiteX3" fmla="*/ 0 w 1650682"/>
              <a:gd name="connsiteY3" fmla="*/ 1473518 h 1743076"/>
              <a:gd name="connsiteX4" fmla="*/ 243840 w 1650682"/>
              <a:gd name="connsiteY4" fmla="*/ 1743075 h 1743076"/>
              <a:gd name="connsiteX5" fmla="*/ 1650682 w 1650682"/>
              <a:gd name="connsiteY5" fmla="*/ 1739742 h 1743076"/>
              <a:gd name="connsiteX6" fmla="*/ 1563529 w 1650682"/>
              <a:gd name="connsiteY6" fmla="*/ 1412558 h 1743076"/>
              <a:gd name="connsiteX7" fmla="*/ 1564958 w 1650682"/>
              <a:gd name="connsiteY7" fmla="*/ 391955 h 1743076"/>
              <a:gd name="connsiteX8" fmla="*/ 1643062 w 1650682"/>
              <a:gd name="connsiteY8" fmla="*/ 0 h 1743076"/>
              <a:gd name="connsiteX0" fmla="*/ 1643504 w 1651124"/>
              <a:gd name="connsiteY0" fmla="*/ 0 h 1748137"/>
              <a:gd name="connsiteX1" fmla="*/ 295241 w 1651124"/>
              <a:gd name="connsiteY1" fmla="*/ 953 h 1748137"/>
              <a:gd name="connsiteX2" fmla="*/ 918 w 1651124"/>
              <a:gd name="connsiteY2" fmla="*/ 198596 h 1748137"/>
              <a:gd name="connsiteX3" fmla="*/ 442 w 1651124"/>
              <a:gd name="connsiteY3" fmla="*/ 1473518 h 1748137"/>
              <a:gd name="connsiteX4" fmla="*/ 244282 w 1651124"/>
              <a:gd name="connsiteY4" fmla="*/ 1743075 h 1748137"/>
              <a:gd name="connsiteX5" fmla="*/ 1651124 w 1651124"/>
              <a:gd name="connsiteY5" fmla="*/ 1739742 h 1748137"/>
              <a:gd name="connsiteX6" fmla="*/ 1563971 w 1651124"/>
              <a:gd name="connsiteY6" fmla="*/ 1412558 h 1748137"/>
              <a:gd name="connsiteX7" fmla="*/ 1565400 w 1651124"/>
              <a:gd name="connsiteY7" fmla="*/ 391955 h 1748137"/>
              <a:gd name="connsiteX8" fmla="*/ 1643504 w 1651124"/>
              <a:gd name="connsiteY8" fmla="*/ 0 h 1748137"/>
              <a:gd name="connsiteX0" fmla="*/ 1643613 w 1651233"/>
              <a:gd name="connsiteY0" fmla="*/ 0 h 1747104"/>
              <a:gd name="connsiteX1" fmla="*/ 295350 w 1651233"/>
              <a:gd name="connsiteY1" fmla="*/ 953 h 1747104"/>
              <a:gd name="connsiteX2" fmla="*/ 1027 w 1651233"/>
              <a:gd name="connsiteY2" fmla="*/ 198596 h 1747104"/>
              <a:gd name="connsiteX3" fmla="*/ 551 w 1651233"/>
              <a:gd name="connsiteY3" fmla="*/ 1473518 h 1747104"/>
              <a:gd name="connsiteX4" fmla="*/ 244391 w 1651233"/>
              <a:gd name="connsiteY4" fmla="*/ 1743075 h 1747104"/>
              <a:gd name="connsiteX5" fmla="*/ 1651233 w 1651233"/>
              <a:gd name="connsiteY5" fmla="*/ 1739742 h 1747104"/>
              <a:gd name="connsiteX6" fmla="*/ 1564080 w 1651233"/>
              <a:gd name="connsiteY6" fmla="*/ 1412558 h 1747104"/>
              <a:gd name="connsiteX7" fmla="*/ 1565509 w 1651233"/>
              <a:gd name="connsiteY7" fmla="*/ 391955 h 1747104"/>
              <a:gd name="connsiteX8" fmla="*/ 1643613 w 1651233"/>
              <a:gd name="connsiteY8" fmla="*/ 0 h 1747104"/>
              <a:gd name="connsiteX0" fmla="*/ 1643993 w 1651613"/>
              <a:gd name="connsiteY0" fmla="*/ 0 h 1746724"/>
              <a:gd name="connsiteX1" fmla="*/ 295730 w 1651613"/>
              <a:gd name="connsiteY1" fmla="*/ 953 h 1746724"/>
              <a:gd name="connsiteX2" fmla="*/ 1407 w 1651613"/>
              <a:gd name="connsiteY2" fmla="*/ 198596 h 1746724"/>
              <a:gd name="connsiteX3" fmla="*/ 931 w 1651613"/>
              <a:gd name="connsiteY3" fmla="*/ 1473518 h 1746724"/>
              <a:gd name="connsiteX4" fmla="*/ 244771 w 1651613"/>
              <a:gd name="connsiteY4" fmla="*/ 1743075 h 1746724"/>
              <a:gd name="connsiteX5" fmla="*/ 1651613 w 1651613"/>
              <a:gd name="connsiteY5" fmla="*/ 1739742 h 1746724"/>
              <a:gd name="connsiteX6" fmla="*/ 1564460 w 1651613"/>
              <a:gd name="connsiteY6" fmla="*/ 1412558 h 1746724"/>
              <a:gd name="connsiteX7" fmla="*/ 1565889 w 1651613"/>
              <a:gd name="connsiteY7" fmla="*/ 391955 h 1746724"/>
              <a:gd name="connsiteX8" fmla="*/ 1643993 w 1651613"/>
              <a:gd name="connsiteY8" fmla="*/ 0 h 17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613" h="1746724">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flip="none" rotWithShape="1">
            <a:gsLst>
              <a:gs pos="14565">
                <a:srgbClr val="5BB4BC">
                  <a:lumMod val="95000"/>
                </a:srgbClr>
              </a:gs>
              <a:gs pos="7100">
                <a:srgbClr val="3CA0AF"/>
              </a:gs>
              <a:gs pos="0">
                <a:srgbClr val="5CB5BB"/>
              </a:gs>
              <a:gs pos="70434">
                <a:srgbClr val="5CB4BB"/>
              </a:gs>
              <a:gs pos="89600">
                <a:srgbClr val="82DDDE"/>
              </a:gs>
              <a:gs pos="100000">
                <a:srgbClr val="58BAC3"/>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2" name="Freeform 21">
            <a:extLst>
              <a:ext uri="{FF2B5EF4-FFF2-40B4-BE49-F238E27FC236}">
                <a16:creationId xmlns:a16="http://schemas.microsoft.com/office/drawing/2014/main" id="{EB8110B0-F9A3-4930-9094-3A2180F63496}"/>
              </a:ext>
            </a:extLst>
          </p:cNvPr>
          <p:cNvSpPr/>
          <p:nvPr/>
        </p:nvSpPr>
        <p:spPr>
          <a:xfrm>
            <a:off x="1674159" y="2120537"/>
            <a:ext cx="1712912" cy="198437"/>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D78000"/>
              </a:gs>
              <a:gs pos="100000">
                <a:srgbClr val="D78500"/>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4" name="Freeform 24">
            <a:extLst>
              <a:ext uri="{FF2B5EF4-FFF2-40B4-BE49-F238E27FC236}">
                <a16:creationId xmlns:a16="http://schemas.microsoft.com/office/drawing/2014/main" id="{01B09F98-3832-46CA-A0D9-042DBB9E5BF2}"/>
              </a:ext>
            </a:extLst>
          </p:cNvPr>
          <p:cNvSpPr/>
          <p:nvPr/>
        </p:nvSpPr>
        <p:spPr>
          <a:xfrm flipV="1">
            <a:off x="1674159" y="3669937"/>
            <a:ext cx="1712912" cy="198437"/>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D78000"/>
              </a:gs>
              <a:gs pos="100000">
                <a:srgbClr val="D78500"/>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6" name="Freeform 23">
            <a:extLst>
              <a:ext uri="{FF2B5EF4-FFF2-40B4-BE49-F238E27FC236}">
                <a16:creationId xmlns:a16="http://schemas.microsoft.com/office/drawing/2014/main" id="{DD6C7360-0EB3-4F1A-9B86-A65F57B464D6}"/>
              </a:ext>
            </a:extLst>
          </p:cNvPr>
          <p:cNvSpPr/>
          <p:nvPr/>
        </p:nvSpPr>
        <p:spPr>
          <a:xfrm>
            <a:off x="1672571" y="2120537"/>
            <a:ext cx="1651000" cy="1747837"/>
          </a:xfrm>
          <a:custGeom>
            <a:avLst/>
            <a:gdLst>
              <a:gd name="connsiteX0" fmla="*/ 1638300 w 1645920"/>
              <a:gd name="connsiteY0" fmla="*/ 0 h 1752600"/>
              <a:gd name="connsiteX1" fmla="*/ 182880 w 1645920"/>
              <a:gd name="connsiteY1" fmla="*/ 15240 h 1752600"/>
              <a:gd name="connsiteX2" fmla="*/ 7620 w 1645920"/>
              <a:gd name="connsiteY2" fmla="*/ 205740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7622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40 w 1645960"/>
              <a:gd name="connsiteY0" fmla="*/ 0 h 1752600"/>
              <a:gd name="connsiteX1" fmla="*/ 254358 w 1645960"/>
              <a:gd name="connsiteY1" fmla="*/ 17622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40 w 1645960"/>
              <a:gd name="connsiteY0" fmla="*/ 0 h 1752600"/>
              <a:gd name="connsiteX1" fmla="*/ 254358 w 1645960"/>
              <a:gd name="connsiteY1" fmla="*/ 10478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50682"/>
              <a:gd name="connsiteY0" fmla="*/ 0 h 1747838"/>
              <a:gd name="connsiteX1" fmla="*/ 294799 w 1650682"/>
              <a:gd name="connsiteY1" fmla="*/ 953 h 1747838"/>
              <a:gd name="connsiteX2" fmla="*/ 476 w 1650682"/>
              <a:gd name="connsiteY2" fmla="*/ 198596 h 1747838"/>
              <a:gd name="connsiteX3" fmla="*/ 0 w 1650682"/>
              <a:gd name="connsiteY3" fmla="*/ 1473518 h 1747838"/>
              <a:gd name="connsiteX4" fmla="*/ 243840 w 1650682"/>
              <a:gd name="connsiteY4" fmla="*/ 1747838 h 1747838"/>
              <a:gd name="connsiteX5" fmla="*/ 1650682 w 1650682"/>
              <a:gd name="connsiteY5" fmla="*/ 1739742 h 1747838"/>
              <a:gd name="connsiteX6" fmla="*/ 1563529 w 1650682"/>
              <a:gd name="connsiteY6" fmla="*/ 1412558 h 1747838"/>
              <a:gd name="connsiteX7" fmla="*/ 1564958 w 1650682"/>
              <a:gd name="connsiteY7" fmla="*/ 391955 h 1747838"/>
              <a:gd name="connsiteX8" fmla="*/ 1643062 w 1650682"/>
              <a:gd name="connsiteY8" fmla="*/ 0 h 1747838"/>
              <a:gd name="connsiteX0" fmla="*/ 1643062 w 1650682"/>
              <a:gd name="connsiteY0" fmla="*/ 0 h 1743075"/>
              <a:gd name="connsiteX1" fmla="*/ 294799 w 1650682"/>
              <a:gd name="connsiteY1" fmla="*/ 953 h 1743075"/>
              <a:gd name="connsiteX2" fmla="*/ 476 w 1650682"/>
              <a:gd name="connsiteY2" fmla="*/ 198596 h 1743075"/>
              <a:gd name="connsiteX3" fmla="*/ 0 w 1650682"/>
              <a:gd name="connsiteY3" fmla="*/ 1473518 h 1743075"/>
              <a:gd name="connsiteX4" fmla="*/ 243840 w 1650682"/>
              <a:gd name="connsiteY4" fmla="*/ 1743075 h 1743075"/>
              <a:gd name="connsiteX5" fmla="*/ 1650682 w 1650682"/>
              <a:gd name="connsiteY5" fmla="*/ 1739742 h 1743075"/>
              <a:gd name="connsiteX6" fmla="*/ 1563529 w 1650682"/>
              <a:gd name="connsiteY6" fmla="*/ 1412558 h 1743075"/>
              <a:gd name="connsiteX7" fmla="*/ 1564958 w 1650682"/>
              <a:gd name="connsiteY7" fmla="*/ 391955 h 1743075"/>
              <a:gd name="connsiteX8" fmla="*/ 1643062 w 1650682"/>
              <a:gd name="connsiteY8" fmla="*/ 0 h 1743075"/>
              <a:gd name="connsiteX0" fmla="*/ 1643062 w 1650682"/>
              <a:gd name="connsiteY0" fmla="*/ 0 h 1743076"/>
              <a:gd name="connsiteX1" fmla="*/ 294799 w 1650682"/>
              <a:gd name="connsiteY1" fmla="*/ 953 h 1743076"/>
              <a:gd name="connsiteX2" fmla="*/ 476 w 1650682"/>
              <a:gd name="connsiteY2" fmla="*/ 198596 h 1743076"/>
              <a:gd name="connsiteX3" fmla="*/ 0 w 1650682"/>
              <a:gd name="connsiteY3" fmla="*/ 1473518 h 1743076"/>
              <a:gd name="connsiteX4" fmla="*/ 243840 w 1650682"/>
              <a:gd name="connsiteY4" fmla="*/ 1743075 h 1743076"/>
              <a:gd name="connsiteX5" fmla="*/ 1650682 w 1650682"/>
              <a:gd name="connsiteY5" fmla="*/ 1739742 h 1743076"/>
              <a:gd name="connsiteX6" fmla="*/ 1563529 w 1650682"/>
              <a:gd name="connsiteY6" fmla="*/ 1412558 h 1743076"/>
              <a:gd name="connsiteX7" fmla="*/ 1564958 w 1650682"/>
              <a:gd name="connsiteY7" fmla="*/ 391955 h 1743076"/>
              <a:gd name="connsiteX8" fmla="*/ 1643062 w 1650682"/>
              <a:gd name="connsiteY8" fmla="*/ 0 h 1743076"/>
              <a:gd name="connsiteX0" fmla="*/ 1643504 w 1651124"/>
              <a:gd name="connsiteY0" fmla="*/ 0 h 1748137"/>
              <a:gd name="connsiteX1" fmla="*/ 295241 w 1651124"/>
              <a:gd name="connsiteY1" fmla="*/ 953 h 1748137"/>
              <a:gd name="connsiteX2" fmla="*/ 918 w 1651124"/>
              <a:gd name="connsiteY2" fmla="*/ 198596 h 1748137"/>
              <a:gd name="connsiteX3" fmla="*/ 442 w 1651124"/>
              <a:gd name="connsiteY3" fmla="*/ 1473518 h 1748137"/>
              <a:gd name="connsiteX4" fmla="*/ 244282 w 1651124"/>
              <a:gd name="connsiteY4" fmla="*/ 1743075 h 1748137"/>
              <a:gd name="connsiteX5" fmla="*/ 1651124 w 1651124"/>
              <a:gd name="connsiteY5" fmla="*/ 1739742 h 1748137"/>
              <a:gd name="connsiteX6" fmla="*/ 1563971 w 1651124"/>
              <a:gd name="connsiteY6" fmla="*/ 1412558 h 1748137"/>
              <a:gd name="connsiteX7" fmla="*/ 1565400 w 1651124"/>
              <a:gd name="connsiteY7" fmla="*/ 391955 h 1748137"/>
              <a:gd name="connsiteX8" fmla="*/ 1643504 w 1651124"/>
              <a:gd name="connsiteY8" fmla="*/ 0 h 1748137"/>
              <a:gd name="connsiteX0" fmla="*/ 1643613 w 1651233"/>
              <a:gd name="connsiteY0" fmla="*/ 0 h 1747104"/>
              <a:gd name="connsiteX1" fmla="*/ 295350 w 1651233"/>
              <a:gd name="connsiteY1" fmla="*/ 953 h 1747104"/>
              <a:gd name="connsiteX2" fmla="*/ 1027 w 1651233"/>
              <a:gd name="connsiteY2" fmla="*/ 198596 h 1747104"/>
              <a:gd name="connsiteX3" fmla="*/ 551 w 1651233"/>
              <a:gd name="connsiteY3" fmla="*/ 1473518 h 1747104"/>
              <a:gd name="connsiteX4" fmla="*/ 244391 w 1651233"/>
              <a:gd name="connsiteY4" fmla="*/ 1743075 h 1747104"/>
              <a:gd name="connsiteX5" fmla="*/ 1651233 w 1651233"/>
              <a:gd name="connsiteY5" fmla="*/ 1739742 h 1747104"/>
              <a:gd name="connsiteX6" fmla="*/ 1564080 w 1651233"/>
              <a:gd name="connsiteY6" fmla="*/ 1412558 h 1747104"/>
              <a:gd name="connsiteX7" fmla="*/ 1565509 w 1651233"/>
              <a:gd name="connsiteY7" fmla="*/ 391955 h 1747104"/>
              <a:gd name="connsiteX8" fmla="*/ 1643613 w 1651233"/>
              <a:gd name="connsiteY8" fmla="*/ 0 h 1747104"/>
              <a:gd name="connsiteX0" fmla="*/ 1643993 w 1651613"/>
              <a:gd name="connsiteY0" fmla="*/ 0 h 1746724"/>
              <a:gd name="connsiteX1" fmla="*/ 295730 w 1651613"/>
              <a:gd name="connsiteY1" fmla="*/ 953 h 1746724"/>
              <a:gd name="connsiteX2" fmla="*/ 1407 w 1651613"/>
              <a:gd name="connsiteY2" fmla="*/ 198596 h 1746724"/>
              <a:gd name="connsiteX3" fmla="*/ 931 w 1651613"/>
              <a:gd name="connsiteY3" fmla="*/ 1473518 h 1746724"/>
              <a:gd name="connsiteX4" fmla="*/ 244771 w 1651613"/>
              <a:gd name="connsiteY4" fmla="*/ 1743075 h 1746724"/>
              <a:gd name="connsiteX5" fmla="*/ 1651613 w 1651613"/>
              <a:gd name="connsiteY5" fmla="*/ 1739742 h 1746724"/>
              <a:gd name="connsiteX6" fmla="*/ 1564460 w 1651613"/>
              <a:gd name="connsiteY6" fmla="*/ 1412558 h 1746724"/>
              <a:gd name="connsiteX7" fmla="*/ 1565889 w 1651613"/>
              <a:gd name="connsiteY7" fmla="*/ 391955 h 1746724"/>
              <a:gd name="connsiteX8" fmla="*/ 1643993 w 1651613"/>
              <a:gd name="connsiteY8" fmla="*/ 0 h 17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613" h="1746724">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flip="none" rotWithShape="1">
            <a:gsLst>
              <a:gs pos="14565">
                <a:srgbClr val="EB9912"/>
              </a:gs>
              <a:gs pos="7100">
                <a:srgbClr val="E69105"/>
              </a:gs>
              <a:gs pos="0">
                <a:srgbClr val="F5A51E"/>
              </a:gs>
              <a:gs pos="70434">
                <a:srgbClr val="FAAC25"/>
              </a:gs>
              <a:gs pos="89600">
                <a:srgbClr val="FCCE82"/>
              </a:gs>
              <a:gs pos="100000">
                <a:srgbClr val="FAAA2D"/>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8" name="TextBox 25">
            <a:extLst>
              <a:ext uri="{FF2B5EF4-FFF2-40B4-BE49-F238E27FC236}">
                <a16:creationId xmlns:a16="http://schemas.microsoft.com/office/drawing/2014/main" id="{F9671300-2880-4750-A7AF-3E23BCAA0918}"/>
              </a:ext>
            </a:extLst>
          </p:cNvPr>
          <p:cNvSpPr txBox="1">
            <a:spLocks noChangeArrowheads="1"/>
          </p:cNvSpPr>
          <p:nvPr/>
        </p:nvSpPr>
        <p:spPr bwMode="auto">
          <a:xfrm>
            <a:off x="3477559" y="2436449"/>
            <a:ext cx="14827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err="1">
                <a:solidFill>
                  <a:schemeClr val="bg1"/>
                </a:solidFill>
                <a:latin typeface="Arial" panose="020B0604020202020204" pitchFamily="34" charset="0"/>
              </a:rPr>
              <a:t>Năm</a:t>
            </a:r>
            <a:r>
              <a:rPr lang="en-US" altLang="en-US" sz="2000" b="1" dirty="0">
                <a:solidFill>
                  <a:schemeClr val="bg1"/>
                </a:solidFill>
                <a:latin typeface="Arial" panose="020B0604020202020204" pitchFamily="34" charset="0"/>
              </a:rPr>
              <a:t> </a:t>
            </a:r>
            <a:r>
              <a:rPr lang="en-US" altLang="en-US" sz="2000" b="1" dirty="0" err="1">
                <a:solidFill>
                  <a:schemeClr val="bg1"/>
                </a:solidFill>
                <a:latin typeface="Arial" panose="020B0604020202020204" pitchFamily="34" charset="0"/>
              </a:rPr>
              <a:t>học</a:t>
            </a:r>
            <a:r>
              <a:rPr lang="en-US" altLang="en-US" sz="2000" b="1" dirty="0">
                <a:solidFill>
                  <a:schemeClr val="bg1"/>
                </a:solidFill>
                <a:latin typeface="Arial" panose="020B0604020202020204" pitchFamily="34" charset="0"/>
              </a:rPr>
              <a:t> 2021 - 2022</a:t>
            </a:r>
            <a:endParaRPr lang="en-US" altLang="en-US" sz="3600" b="1" dirty="0">
              <a:solidFill>
                <a:schemeClr val="bg1"/>
              </a:solidFill>
              <a:latin typeface="Arial" panose="020B0604020202020204" pitchFamily="34" charset="0"/>
            </a:endParaRPr>
          </a:p>
        </p:txBody>
      </p:sp>
      <p:sp>
        <p:nvSpPr>
          <p:cNvPr id="50" name="TextBox 27">
            <a:extLst>
              <a:ext uri="{FF2B5EF4-FFF2-40B4-BE49-F238E27FC236}">
                <a16:creationId xmlns:a16="http://schemas.microsoft.com/office/drawing/2014/main" id="{5B92360B-31FC-4674-BA41-65A4D54B9539}"/>
              </a:ext>
            </a:extLst>
          </p:cNvPr>
          <p:cNvSpPr txBox="1">
            <a:spLocks noChangeArrowheads="1"/>
          </p:cNvSpPr>
          <p:nvPr/>
        </p:nvSpPr>
        <p:spPr bwMode="auto">
          <a:xfrm>
            <a:off x="1674159" y="2436449"/>
            <a:ext cx="14827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a:solidFill>
                  <a:schemeClr val="bg1"/>
                </a:solidFill>
                <a:latin typeface="Arial" panose="020B0604020202020204" pitchFamily="34" charset="0"/>
              </a:rPr>
              <a:t>Năm học 2020 - 2021</a:t>
            </a:r>
            <a:endParaRPr lang="en-US" altLang="en-US" sz="3600" b="1">
              <a:solidFill>
                <a:schemeClr val="bg1"/>
              </a:solidFill>
              <a:latin typeface="Arial" panose="020B0604020202020204" pitchFamily="34" charset="0"/>
            </a:endParaRPr>
          </a:p>
        </p:txBody>
      </p:sp>
      <p:sp>
        <p:nvSpPr>
          <p:cNvPr id="60" name="TextBox 33">
            <a:extLst>
              <a:ext uri="{FF2B5EF4-FFF2-40B4-BE49-F238E27FC236}">
                <a16:creationId xmlns:a16="http://schemas.microsoft.com/office/drawing/2014/main" id="{E27BA335-663E-45BA-A0CA-78DD332B99FE}"/>
              </a:ext>
            </a:extLst>
          </p:cNvPr>
          <p:cNvSpPr txBox="1">
            <a:spLocks noChangeArrowheads="1"/>
          </p:cNvSpPr>
          <p:nvPr/>
        </p:nvSpPr>
        <p:spPr bwMode="auto">
          <a:xfrm>
            <a:off x="3666471" y="3996962"/>
            <a:ext cx="14478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a:solidFill>
                  <a:srgbClr val="3296A0"/>
                </a:solidFill>
                <a:latin typeface="Arial" panose="020B0604020202020204" pitchFamily="34" charset="0"/>
              </a:rPr>
              <a:t>Đối với lớp 2</a:t>
            </a:r>
          </a:p>
        </p:txBody>
      </p:sp>
      <p:sp>
        <p:nvSpPr>
          <p:cNvPr id="62" name="TextBox 34">
            <a:extLst>
              <a:ext uri="{FF2B5EF4-FFF2-40B4-BE49-F238E27FC236}">
                <a16:creationId xmlns:a16="http://schemas.microsoft.com/office/drawing/2014/main" id="{196FB06E-1F42-4156-BA07-E18B2B1B591D}"/>
              </a:ext>
            </a:extLst>
          </p:cNvPr>
          <p:cNvSpPr txBox="1">
            <a:spLocks noChangeArrowheads="1"/>
          </p:cNvSpPr>
          <p:nvPr/>
        </p:nvSpPr>
        <p:spPr bwMode="auto">
          <a:xfrm>
            <a:off x="1832909" y="3996962"/>
            <a:ext cx="14478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a:solidFill>
                  <a:srgbClr val="E69605"/>
                </a:solidFill>
                <a:latin typeface="Arial" panose="020B0604020202020204" pitchFamily="34" charset="0"/>
              </a:rPr>
              <a:t>Đối với lớp 1</a:t>
            </a:r>
          </a:p>
        </p:txBody>
      </p:sp>
      <p:sp>
        <p:nvSpPr>
          <p:cNvPr id="63" name="Freeform 4">
            <a:extLst>
              <a:ext uri="{FF2B5EF4-FFF2-40B4-BE49-F238E27FC236}">
                <a16:creationId xmlns:a16="http://schemas.microsoft.com/office/drawing/2014/main" id="{D67128B4-6EBB-46FE-9C30-71C0258739AA}"/>
              </a:ext>
            </a:extLst>
          </p:cNvPr>
          <p:cNvSpPr/>
          <p:nvPr/>
        </p:nvSpPr>
        <p:spPr>
          <a:xfrm>
            <a:off x="7001130" y="2120537"/>
            <a:ext cx="1712913" cy="198437"/>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266568"/>
              </a:gs>
              <a:gs pos="100000">
                <a:srgbClr val="3296A0"/>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4" name="Freeform 20">
            <a:extLst>
              <a:ext uri="{FF2B5EF4-FFF2-40B4-BE49-F238E27FC236}">
                <a16:creationId xmlns:a16="http://schemas.microsoft.com/office/drawing/2014/main" id="{4063974F-2D2E-4BA4-A70E-D05B2F0711BC}"/>
              </a:ext>
            </a:extLst>
          </p:cNvPr>
          <p:cNvSpPr/>
          <p:nvPr/>
        </p:nvSpPr>
        <p:spPr>
          <a:xfrm flipV="1">
            <a:off x="7001130" y="3669937"/>
            <a:ext cx="1712913" cy="198437"/>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266568"/>
              </a:gs>
              <a:gs pos="99000">
                <a:srgbClr val="3296A0"/>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5" name="Freeform 3">
            <a:extLst>
              <a:ext uri="{FF2B5EF4-FFF2-40B4-BE49-F238E27FC236}">
                <a16:creationId xmlns:a16="http://schemas.microsoft.com/office/drawing/2014/main" id="{547A1604-75A7-44CA-9914-FC3A6001261E}"/>
              </a:ext>
            </a:extLst>
          </p:cNvPr>
          <p:cNvSpPr/>
          <p:nvPr/>
        </p:nvSpPr>
        <p:spPr>
          <a:xfrm>
            <a:off x="6999543" y="2120537"/>
            <a:ext cx="1651000" cy="1747837"/>
          </a:xfrm>
          <a:custGeom>
            <a:avLst/>
            <a:gdLst>
              <a:gd name="connsiteX0" fmla="*/ 1638300 w 1645920"/>
              <a:gd name="connsiteY0" fmla="*/ 0 h 1752600"/>
              <a:gd name="connsiteX1" fmla="*/ 182880 w 1645920"/>
              <a:gd name="connsiteY1" fmla="*/ 15240 h 1752600"/>
              <a:gd name="connsiteX2" fmla="*/ 7620 w 1645920"/>
              <a:gd name="connsiteY2" fmla="*/ 205740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7622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40 w 1645960"/>
              <a:gd name="connsiteY0" fmla="*/ 0 h 1752600"/>
              <a:gd name="connsiteX1" fmla="*/ 254358 w 1645960"/>
              <a:gd name="connsiteY1" fmla="*/ 17622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40 w 1645960"/>
              <a:gd name="connsiteY0" fmla="*/ 0 h 1752600"/>
              <a:gd name="connsiteX1" fmla="*/ 254358 w 1645960"/>
              <a:gd name="connsiteY1" fmla="*/ 10478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50682"/>
              <a:gd name="connsiteY0" fmla="*/ 0 h 1747838"/>
              <a:gd name="connsiteX1" fmla="*/ 294799 w 1650682"/>
              <a:gd name="connsiteY1" fmla="*/ 953 h 1747838"/>
              <a:gd name="connsiteX2" fmla="*/ 476 w 1650682"/>
              <a:gd name="connsiteY2" fmla="*/ 198596 h 1747838"/>
              <a:gd name="connsiteX3" fmla="*/ 0 w 1650682"/>
              <a:gd name="connsiteY3" fmla="*/ 1473518 h 1747838"/>
              <a:gd name="connsiteX4" fmla="*/ 243840 w 1650682"/>
              <a:gd name="connsiteY4" fmla="*/ 1747838 h 1747838"/>
              <a:gd name="connsiteX5" fmla="*/ 1650682 w 1650682"/>
              <a:gd name="connsiteY5" fmla="*/ 1739742 h 1747838"/>
              <a:gd name="connsiteX6" fmla="*/ 1563529 w 1650682"/>
              <a:gd name="connsiteY6" fmla="*/ 1412558 h 1747838"/>
              <a:gd name="connsiteX7" fmla="*/ 1564958 w 1650682"/>
              <a:gd name="connsiteY7" fmla="*/ 391955 h 1747838"/>
              <a:gd name="connsiteX8" fmla="*/ 1643062 w 1650682"/>
              <a:gd name="connsiteY8" fmla="*/ 0 h 1747838"/>
              <a:gd name="connsiteX0" fmla="*/ 1643062 w 1650682"/>
              <a:gd name="connsiteY0" fmla="*/ 0 h 1743075"/>
              <a:gd name="connsiteX1" fmla="*/ 294799 w 1650682"/>
              <a:gd name="connsiteY1" fmla="*/ 953 h 1743075"/>
              <a:gd name="connsiteX2" fmla="*/ 476 w 1650682"/>
              <a:gd name="connsiteY2" fmla="*/ 198596 h 1743075"/>
              <a:gd name="connsiteX3" fmla="*/ 0 w 1650682"/>
              <a:gd name="connsiteY3" fmla="*/ 1473518 h 1743075"/>
              <a:gd name="connsiteX4" fmla="*/ 243840 w 1650682"/>
              <a:gd name="connsiteY4" fmla="*/ 1743075 h 1743075"/>
              <a:gd name="connsiteX5" fmla="*/ 1650682 w 1650682"/>
              <a:gd name="connsiteY5" fmla="*/ 1739742 h 1743075"/>
              <a:gd name="connsiteX6" fmla="*/ 1563529 w 1650682"/>
              <a:gd name="connsiteY6" fmla="*/ 1412558 h 1743075"/>
              <a:gd name="connsiteX7" fmla="*/ 1564958 w 1650682"/>
              <a:gd name="connsiteY7" fmla="*/ 391955 h 1743075"/>
              <a:gd name="connsiteX8" fmla="*/ 1643062 w 1650682"/>
              <a:gd name="connsiteY8" fmla="*/ 0 h 1743075"/>
              <a:gd name="connsiteX0" fmla="*/ 1643062 w 1650682"/>
              <a:gd name="connsiteY0" fmla="*/ 0 h 1743076"/>
              <a:gd name="connsiteX1" fmla="*/ 294799 w 1650682"/>
              <a:gd name="connsiteY1" fmla="*/ 953 h 1743076"/>
              <a:gd name="connsiteX2" fmla="*/ 476 w 1650682"/>
              <a:gd name="connsiteY2" fmla="*/ 198596 h 1743076"/>
              <a:gd name="connsiteX3" fmla="*/ 0 w 1650682"/>
              <a:gd name="connsiteY3" fmla="*/ 1473518 h 1743076"/>
              <a:gd name="connsiteX4" fmla="*/ 243840 w 1650682"/>
              <a:gd name="connsiteY4" fmla="*/ 1743075 h 1743076"/>
              <a:gd name="connsiteX5" fmla="*/ 1650682 w 1650682"/>
              <a:gd name="connsiteY5" fmla="*/ 1739742 h 1743076"/>
              <a:gd name="connsiteX6" fmla="*/ 1563529 w 1650682"/>
              <a:gd name="connsiteY6" fmla="*/ 1412558 h 1743076"/>
              <a:gd name="connsiteX7" fmla="*/ 1564958 w 1650682"/>
              <a:gd name="connsiteY7" fmla="*/ 391955 h 1743076"/>
              <a:gd name="connsiteX8" fmla="*/ 1643062 w 1650682"/>
              <a:gd name="connsiteY8" fmla="*/ 0 h 1743076"/>
              <a:gd name="connsiteX0" fmla="*/ 1643504 w 1651124"/>
              <a:gd name="connsiteY0" fmla="*/ 0 h 1748137"/>
              <a:gd name="connsiteX1" fmla="*/ 295241 w 1651124"/>
              <a:gd name="connsiteY1" fmla="*/ 953 h 1748137"/>
              <a:gd name="connsiteX2" fmla="*/ 918 w 1651124"/>
              <a:gd name="connsiteY2" fmla="*/ 198596 h 1748137"/>
              <a:gd name="connsiteX3" fmla="*/ 442 w 1651124"/>
              <a:gd name="connsiteY3" fmla="*/ 1473518 h 1748137"/>
              <a:gd name="connsiteX4" fmla="*/ 244282 w 1651124"/>
              <a:gd name="connsiteY4" fmla="*/ 1743075 h 1748137"/>
              <a:gd name="connsiteX5" fmla="*/ 1651124 w 1651124"/>
              <a:gd name="connsiteY5" fmla="*/ 1739742 h 1748137"/>
              <a:gd name="connsiteX6" fmla="*/ 1563971 w 1651124"/>
              <a:gd name="connsiteY6" fmla="*/ 1412558 h 1748137"/>
              <a:gd name="connsiteX7" fmla="*/ 1565400 w 1651124"/>
              <a:gd name="connsiteY7" fmla="*/ 391955 h 1748137"/>
              <a:gd name="connsiteX8" fmla="*/ 1643504 w 1651124"/>
              <a:gd name="connsiteY8" fmla="*/ 0 h 1748137"/>
              <a:gd name="connsiteX0" fmla="*/ 1643613 w 1651233"/>
              <a:gd name="connsiteY0" fmla="*/ 0 h 1747104"/>
              <a:gd name="connsiteX1" fmla="*/ 295350 w 1651233"/>
              <a:gd name="connsiteY1" fmla="*/ 953 h 1747104"/>
              <a:gd name="connsiteX2" fmla="*/ 1027 w 1651233"/>
              <a:gd name="connsiteY2" fmla="*/ 198596 h 1747104"/>
              <a:gd name="connsiteX3" fmla="*/ 551 w 1651233"/>
              <a:gd name="connsiteY3" fmla="*/ 1473518 h 1747104"/>
              <a:gd name="connsiteX4" fmla="*/ 244391 w 1651233"/>
              <a:gd name="connsiteY4" fmla="*/ 1743075 h 1747104"/>
              <a:gd name="connsiteX5" fmla="*/ 1651233 w 1651233"/>
              <a:gd name="connsiteY5" fmla="*/ 1739742 h 1747104"/>
              <a:gd name="connsiteX6" fmla="*/ 1564080 w 1651233"/>
              <a:gd name="connsiteY6" fmla="*/ 1412558 h 1747104"/>
              <a:gd name="connsiteX7" fmla="*/ 1565509 w 1651233"/>
              <a:gd name="connsiteY7" fmla="*/ 391955 h 1747104"/>
              <a:gd name="connsiteX8" fmla="*/ 1643613 w 1651233"/>
              <a:gd name="connsiteY8" fmla="*/ 0 h 1747104"/>
              <a:gd name="connsiteX0" fmla="*/ 1643993 w 1651613"/>
              <a:gd name="connsiteY0" fmla="*/ 0 h 1746724"/>
              <a:gd name="connsiteX1" fmla="*/ 295730 w 1651613"/>
              <a:gd name="connsiteY1" fmla="*/ 953 h 1746724"/>
              <a:gd name="connsiteX2" fmla="*/ 1407 w 1651613"/>
              <a:gd name="connsiteY2" fmla="*/ 198596 h 1746724"/>
              <a:gd name="connsiteX3" fmla="*/ 931 w 1651613"/>
              <a:gd name="connsiteY3" fmla="*/ 1473518 h 1746724"/>
              <a:gd name="connsiteX4" fmla="*/ 244771 w 1651613"/>
              <a:gd name="connsiteY4" fmla="*/ 1743075 h 1746724"/>
              <a:gd name="connsiteX5" fmla="*/ 1651613 w 1651613"/>
              <a:gd name="connsiteY5" fmla="*/ 1739742 h 1746724"/>
              <a:gd name="connsiteX6" fmla="*/ 1564460 w 1651613"/>
              <a:gd name="connsiteY6" fmla="*/ 1412558 h 1746724"/>
              <a:gd name="connsiteX7" fmla="*/ 1565889 w 1651613"/>
              <a:gd name="connsiteY7" fmla="*/ 391955 h 1746724"/>
              <a:gd name="connsiteX8" fmla="*/ 1643993 w 1651613"/>
              <a:gd name="connsiteY8" fmla="*/ 0 h 17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613" h="1746724">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flip="none" rotWithShape="1">
            <a:gsLst>
              <a:gs pos="14565">
                <a:srgbClr val="5BB4BC">
                  <a:lumMod val="95000"/>
                </a:srgbClr>
              </a:gs>
              <a:gs pos="7100">
                <a:srgbClr val="3CA0AF"/>
              </a:gs>
              <a:gs pos="0">
                <a:srgbClr val="5CB5BB"/>
              </a:gs>
              <a:gs pos="70434">
                <a:srgbClr val="5CB4BB"/>
              </a:gs>
              <a:gs pos="89600">
                <a:srgbClr val="82DDDE"/>
              </a:gs>
              <a:gs pos="100000">
                <a:srgbClr val="58BAC3"/>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6" name="Freeform 21">
            <a:extLst>
              <a:ext uri="{FF2B5EF4-FFF2-40B4-BE49-F238E27FC236}">
                <a16:creationId xmlns:a16="http://schemas.microsoft.com/office/drawing/2014/main" id="{1259D023-AD7D-462D-887F-45C932C035A9}"/>
              </a:ext>
            </a:extLst>
          </p:cNvPr>
          <p:cNvSpPr/>
          <p:nvPr/>
        </p:nvSpPr>
        <p:spPr>
          <a:xfrm>
            <a:off x="5234243" y="2120537"/>
            <a:ext cx="1712912" cy="198437"/>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D78000"/>
              </a:gs>
              <a:gs pos="100000">
                <a:srgbClr val="D78500"/>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7" name="Freeform 24">
            <a:extLst>
              <a:ext uri="{FF2B5EF4-FFF2-40B4-BE49-F238E27FC236}">
                <a16:creationId xmlns:a16="http://schemas.microsoft.com/office/drawing/2014/main" id="{7623CAD5-EEE9-44E4-9602-5263B8E2C363}"/>
              </a:ext>
            </a:extLst>
          </p:cNvPr>
          <p:cNvSpPr/>
          <p:nvPr/>
        </p:nvSpPr>
        <p:spPr>
          <a:xfrm flipV="1">
            <a:off x="5234243" y="3669937"/>
            <a:ext cx="1712912" cy="198437"/>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D78000"/>
              </a:gs>
              <a:gs pos="100000">
                <a:srgbClr val="D78500"/>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8" name="Freeform 23">
            <a:extLst>
              <a:ext uri="{FF2B5EF4-FFF2-40B4-BE49-F238E27FC236}">
                <a16:creationId xmlns:a16="http://schemas.microsoft.com/office/drawing/2014/main" id="{27E4855D-AE8C-4C16-91D7-908B7CC11E61}"/>
              </a:ext>
            </a:extLst>
          </p:cNvPr>
          <p:cNvSpPr/>
          <p:nvPr/>
        </p:nvSpPr>
        <p:spPr>
          <a:xfrm>
            <a:off x="5232655" y="2120537"/>
            <a:ext cx="1651000" cy="1747837"/>
          </a:xfrm>
          <a:custGeom>
            <a:avLst/>
            <a:gdLst>
              <a:gd name="connsiteX0" fmla="*/ 1638300 w 1645920"/>
              <a:gd name="connsiteY0" fmla="*/ 0 h 1752600"/>
              <a:gd name="connsiteX1" fmla="*/ 182880 w 1645920"/>
              <a:gd name="connsiteY1" fmla="*/ 15240 h 1752600"/>
              <a:gd name="connsiteX2" fmla="*/ 7620 w 1645920"/>
              <a:gd name="connsiteY2" fmla="*/ 205740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7622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40 w 1645960"/>
              <a:gd name="connsiteY0" fmla="*/ 0 h 1752600"/>
              <a:gd name="connsiteX1" fmla="*/ 254358 w 1645960"/>
              <a:gd name="connsiteY1" fmla="*/ 17622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40 w 1645960"/>
              <a:gd name="connsiteY0" fmla="*/ 0 h 1752600"/>
              <a:gd name="connsiteX1" fmla="*/ 254358 w 1645960"/>
              <a:gd name="connsiteY1" fmla="*/ 10478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50682"/>
              <a:gd name="connsiteY0" fmla="*/ 0 h 1747838"/>
              <a:gd name="connsiteX1" fmla="*/ 294799 w 1650682"/>
              <a:gd name="connsiteY1" fmla="*/ 953 h 1747838"/>
              <a:gd name="connsiteX2" fmla="*/ 476 w 1650682"/>
              <a:gd name="connsiteY2" fmla="*/ 198596 h 1747838"/>
              <a:gd name="connsiteX3" fmla="*/ 0 w 1650682"/>
              <a:gd name="connsiteY3" fmla="*/ 1473518 h 1747838"/>
              <a:gd name="connsiteX4" fmla="*/ 243840 w 1650682"/>
              <a:gd name="connsiteY4" fmla="*/ 1747838 h 1747838"/>
              <a:gd name="connsiteX5" fmla="*/ 1650682 w 1650682"/>
              <a:gd name="connsiteY5" fmla="*/ 1739742 h 1747838"/>
              <a:gd name="connsiteX6" fmla="*/ 1563529 w 1650682"/>
              <a:gd name="connsiteY6" fmla="*/ 1412558 h 1747838"/>
              <a:gd name="connsiteX7" fmla="*/ 1564958 w 1650682"/>
              <a:gd name="connsiteY7" fmla="*/ 391955 h 1747838"/>
              <a:gd name="connsiteX8" fmla="*/ 1643062 w 1650682"/>
              <a:gd name="connsiteY8" fmla="*/ 0 h 1747838"/>
              <a:gd name="connsiteX0" fmla="*/ 1643062 w 1650682"/>
              <a:gd name="connsiteY0" fmla="*/ 0 h 1743075"/>
              <a:gd name="connsiteX1" fmla="*/ 294799 w 1650682"/>
              <a:gd name="connsiteY1" fmla="*/ 953 h 1743075"/>
              <a:gd name="connsiteX2" fmla="*/ 476 w 1650682"/>
              <a:gd name="connsiteY2" fmla="*/ 198596 h 1743075"/>
              <a:gd name="connsiteX3" fmla="*/ 0 w 1650682"/>
              <a:gd name="connsiteY3" fmla="*/ 1473518 h 1743075"/>
              <a:gd name="connsiteX4" fmla="*/ 243840 w 1650682"/>
              <a:gd name="connsiteY4" fmla="*/ 1743075 h 1743075"/>
              <a:gd name="connsiteX5" fmla="*/ 1650682 w 1650682"/>
              <a:gd name="connsiteY5" fmla="*/ 1739742 h 1743075"/>
              <a:gd name="connsiteX6" fmla="*/ 1563529 w 1650682"/>
              <a:gd name="connsiteY6" fmla="*/ 1412558 h 1743075"/>
              <a:gd name="connsiteX7" fmla="*/ 1564958 w 1650682"/>
              <a:gd name="connsiteY7" fmla="*/ 391955 h 1743075"/>
              <a:gd name="connsiteX8" fmla="*/ 1643062 w 1650682"/>
              <a:gd name="connsiteY8" fmla="*/ 0 h 1743075"/>
              <a:gd name="connsiteX0" fmla="*/ 1643062 w 1650682"/>
              <a:gd name="connsiteY0" fmla="*/ 0 h 1743076"/>
              <a:gd name="connsiteX1" fmla="*/ 294799 w 1650682"/>
              <a:gd name="connsiteY1" fmla="*/ 953 h 1743076"/>
              <a:gd name="connsiteX2" fmla="*/ 476 w 1650682"/>
              <a:gd name="connsiteY2" fmla="*/ 198596 h 1743076"/>
              <a:gd name="connsiteX3" fmla="*/ 0 w 1650682"/>
              <a:gd name="connsiteY3" fmla="*/ 1473518 h 1743076"/>
              <a:gd name="connsiteX4" fmla="*/ 243840 w 1650682"/>
              <a:gd name="connsiteY4" fmla="*/ 1743075 h 1743076"/>
              <a:gd name="connsiteX5" fmla="*/ 1650682 w 1650682"/>
              <a:gd name="connsiteY5" fmla="*/ 1739742 h 1743076"/>
              <a:gd name="connsiteX6" fmla="*/ 1563529 w 1650682"/>
              <a:gd name="connsiteY6" fmla="*/ 1412558 h 1743076"/>
              <a:gd name="connsiteX7" fmla="*/ 1564958 w 1650682"/>
              <a:gd name="connsiteY7" fmla="*/ 391955 h 1743076"/>
              <a:gd name="connsiteX8" fmla="*/ 1643062 w 1650682"/>
              <a:gd name="connsiteY8" fmla="*/ 0 h 1743076"/>
              <a:gd name="connsiteX0" fmla="*/ 1643504 w 1651124"/>
              <a:gd name="connsiteY0" fmla="*/ 0 h 1748137"/>
              <a:gd name="connsiteX1" fmla="*/ 295241 w 1651124"/>
              <a:gd name="connsiteY1" fmla="*/ 953 h 1748137"/>
              <a:gd name="connsiteX2" fmla="*/ 918 w 1651124"/>
              <a:gd name="connsiteY2" fmla="*/ 198596 h 1748137"/>
              <a:gd name="connsiteX3" fmla="*/ 442 w 1651124"/>
              <a:gd name="connsiteY3" fmla="*/ 1473518 h 1748137"/>
              <a:gd name="connsiteX4" fmla="*/ 244282 w 1651124"/>
              <a:gd name="connsiteY4" fmla="*/ 1743075 h 1748137"/>
              <a:gd name="connsiteX5" fmla="*/ 1651124 w 1651124"/>
              <a:gd name="connsiteY5" fmla="*/ 1739742 h 1748137"/>
              <a:gd name="connsiteX6" fmla="*/ 1563971 w 1651124"/>
              <a:gd name="connsiteY6" fmla="*/ 1412558 h 1748137"/>
              <a:gd name="connsiteX7" fmla="*/ 1565400 w 1651124"/>
              <a:gd name="connsiteY7" fmla="*/ 391955 h 1748137"/>
              <a:gd name="connsiteX8" fmla="*/ 1643504 w 1651124"/>
              <a:gd name="connsiteY8" fmla="*/ 0 h 1748137"/>
              <a:gd name="connsiteX0" fmla="*/ 1643613 w 1651233"/>
              <a:gd name="connsiteY0" fmla="*/ 0 h 1747104"/>
              <a:gd name="connsiteX1" fmla="*/ 295350 w 1651233"/>
              <a:gd name="connsiteY1" fmla="*/ 953 h 1747104"/>
              <a:gd name="connsiteX2" fmla="*/ 1027 w 1651233"/>
              <a:gd name="connsiteY2" fmla="*/ 198596 h 1747104"/>
              <a:gd name="connsiteX3" fmla="*/ 551 w 1651233"/>
              <a:gd name="connsiteY3" fmla="*/ 1473518 h 1747104"/>
              <a:gd name="connsiteX4" fmla="*/ 244391 w 1651233"/>
              <a:gd name="connsiteY4" fmla="*/ 1743075 h 1747104"/>
              <a:gd name="connsiteX5" fmla="*/ 1651233 w 1651233"/>
              <a:gd name="connsiteY5" fmla="*/ 1739742 h 1747104"/>
              <a:gd name="connsiteX6" fmla="*/ 1564080 w 1651233"/>
              <a:gd name="connsiteY6" fmla="*/ 1412558 h 1747104"/>
              <a:gd name="connsiteX7" fmla="*/ 1565509 w 1651233"/>
              <a:gd name="connsiteY7" fmla="*/ 391955 h 1747104"/>
              <a:gd name="connsiteX8" fmla="*/ 1643613 w 1651233"/>
              <a:gd name="connsiteY8" fmla="*/ 0 h 1747104"/>
              <a:gd name="connsiteX0" fmla="*/ 1643993 w 1651613"/>
              <a:gd name="connsiteY0" fmla="*/ 0 h 1746724"/>
              <a:gd name="connsiteX1" fmla="*/ 295730 w 1651613"/>
              <a:gd name="connsiteY1" fmla="*/ 953 h 1746724"/>
              <a:gd name="connsiteX2" fmla="*/ 1407 w 1651613"/>
              <a:gd name="connsiteY2" fmla="*/ 198596 h 1746724"/>
              <a:gd name="connsiteX3" fmla="*/ 931 w 1651613"/>
              <a:gd name="connsiteY3" fmla="*/ 1473518 h 1746724"/>
              <a:gd name="connsiteX4" fmla="*/ 244771 w 1651613"/>
              <a:gd name="connsiteY4" fmla="*/ 1743075 h 1746724"/>
              <a:gd name="connsiteX5" fmla="*/ 1651613 w 1651613"/>
              <a:gd name="connsiteY5" fmla="*/ 1739742 h 1746724"/>
              <a:gd name="connsiteX6" fmla="*/ 1564460 w 1651613"/>
              <a:gd name="connsiteY6" fmla="*/ 1412558 h 1746724"/>
              <a:gd name="connsiteX7" fmla="*/ 1565889 w 1651613"/>
              <a:gd name="connsiteY7" fmla="*/ 391955 h 1746724"/>
              <a:gd name="connsiteX8" fmla="*/ 1643993 w 1651613"/>
              <a:gd name="connsiteY8" fmla="*/ 0 h 17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613" h="1746724">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flip="none" rotWithShape="1">
            <a:gsLst>
              <a:gs pos="14565">
                <a:srgbClr val="EB9912"/>
              </a:gs>
              <a:gs pos="7100">
                <a:srgbClr val="E69105"/>
              </a:gs>
              <a:gs pos="0">
                <a:srgbClr val="F5A51E"/>
              </a:gs>
              <a:gs pos="70434">
                <a:srgbClr val="FAAC25"/>
              </a:gs>
              <a:gs pos="89600">
                <a:srgbClr val="FCCE82"/>
              </a:gs>
              <a:gs pos="100000">
                <a:srgbClr val="FAAA2D"/>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9" name="TextBox 25">
            <a:extLst>
              <a:ext uri="{FF2B5EF4-FFF2-40B4-BE49-F238E27FC236}">
                <a16:creationId xmlns:a16="http://schemas.microsoft.com/office/drawing/2014/main" id="{DFF5C381-0479-415D-B8E2-835A19E883AE}"/>
              </a:ext>
            </a:extLst>
          </p:cNvPr>
          <p:cNvSpPr txBox="1">
            <a:spLocks noChangeArrowheads="1"/>
          </p:cNvSpPr>
          <p:nvPr/>
        </p:nvSpPr>
        <p:spPr bwMode="auto">
          <a:xfrm>
            <a:off x="7037643" y="2436449"/>
            <a:ext cx="14827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a:solidFill>
                  <a:schemeClr val="bg1"/>
                </a:solidFill>
                <a:latin typeface="Arial" panose="020B0604020202020204" pitchFamily="34" charset="0"/>
              </a:rPr>
              <a:t>Năm học 2023 - 2024</a:t>
            </a:r>
            <a:endParaRPr lang="en-US" altLang="en-US" sz="3600" b="1">
              <a:solidFill>
                <a:schemeClr val="bg1"/>
              </a:solidFill>
              <a:latin typeface="Arial" panose="020B0604020202020204" pitchFamily="34" charset="0"/>
            </a:endParaRPr>
          </a:p>
        </p:txBody>
      </p:sp>
      <p:sp>
        <p:nvSpPr>
          <p:cNvPr id="70" name="TextBox 27">
            <a:extLst>
              <a:ext uri="{FF2B5EF4-FFF2-40B4-BE49-F238E27FC236}">
                <a16:creationId xmlns:a16="http://schemas.microsoft.com/office/drawing/2014/main" id="{AFAED065-D295-461C-8B16-F64BA10D59EA}"/>
              </a:ext>
            </a:extLst>
          </p:cNvPr>
          <p:cNvSpPr txBox="1">
            <a:spLocks noChangeArrowheads="1"/>
          </p:cNvSpPr>
          <p:nvPr/>
        </p:nvSpPr>
        <p:spPr bwMode="auto">
          <a:xfrm>
            <a:off x="5234243" y="2436449"/>
            <a:ext cx="14827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a:solidFill>
                  <a:schemeClr val="bg1"/>
                </a:solidFill>
                <a:latin typeface="Arial" panose="020B0604020202020204" pitchFamily="34" charset="0"/>
              </a:rPr>
              <a:t>Năm học 2022 - 2023</a:t>
            </a:r>
            <a:endParaRPr lang="en-US" altLang="en-US" sz="3600" b="1">
              <a:solidFill>
                <a:schemeClr val="bg1"/>
              </a:solidFill>
              <a:latin typeface="Arial" panose="020B0604020202020204" pitchFamily="34" charset="0"/>
            </a:endParaRPr>
          </a:p>
        </p:txBody>
      </p:sp>
      <p:sp>
        <p:nvSpPr>
          <p:cNvPr id="71" name="TextBox 33">
            <a:extLst>
              <a:ext uri="{FF2B5EF4-FFF2-40B4-BE49-F238E27FC236}">
                <a16:creationId xmlns:a16="http://schemas.microsoft.com/office/drawing/2014/main" id="{D0251848-8D27-45A6-8D61-5B1C45D96E05}"/>
              </a:ext>
            </a:extLst>
          </p:cNvPr>
          <p:cNvSpPr txBox="1">
            <a:spLocks noChangeArrowheads="1"/>
          </p:cNvSpPr>
          <p:nvPr/>
        </p:nvSpPr>
        <p:spPr bwMode="auto">
          <a:xfrm>
            <a:off x="7226555" y="3996962"/>
            <a:ext cx="14478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a:solidFill>
                  <a:srgbClr val="3296A0"/>
                </a:solidFill>
                <a:latin typeface="Arial" panose="020B0604020202020204" pitchFamily="34" charset="0"/>
              </a:rPr>
              <a:t>Đối với lớp 4</a:t>
            </a:r>
          </a:p>
        </p:txBody>
      </p:sp>
      <p:sp>
        <p:nvSpPr>
          <p:cNvPr id="72" name="TextBox 34">
            <a:extLst>
              <a:ext uri="{FF2B5EF4-FFF2-40B4-BE49-F238E27FC236}">
                <a16:creationId xmlns:a16="http://schemas.microsoft.com/office/drawing/2014/main" id="{6C7B614D-AE4A-462C-8BDD-6D8F66EF8925}"/>
              </a:ext>
            </a:extLst>
          </p:cNvPr>
          <p:cNvSpPr txBox="1">
            <a:spLocks noChangeArrowheads="1"/>
          </p:cNvSpPr>
          <p:nvPr/>
        </p:nvSpPr>
        <p:spPr bwMode="auto">
          <a:xfrm>
            <a:off x="5392993" y="3996962"/>
            <a:ext cx="14478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a:solidFill>
                  <a:srgbClr val="E69605"/>
                </a:solidFill>
                <a:latin typeface="Arial" panose="020B0604020202020204" pitchFamily="34" charset="0"/>
              </a:rPr>
              <a:t>Đối với lớp 3</a:t>
            </a:r>
          </a:p>
        </p:txBody>
      </p:sp>
      <p:sp>
        <p:nvSpPr>
          <p:cNvPr id="78" name="Freeform 21">
            <a:extLst>
              <a:ext uri="{FF2B5EF4-FFF2-40B4-BE49-F238E27FC236}">
                <a16:creationId xmlns:a16="http://schemas.microsoft.com/office/drawing/2014/main" id="{F0BC7791-5997-4E3F-B80D-42505E5686A9}"/>
              </a:ext>
            </a:extLst>
          </p:cNvPr>
          <p:cNvSpPr/>
          <p:nvPr/>
        </p:nvSpPr>
        <p:spPr>
          <a:xfrm>
            <a:off x="8813964" y="2120537"/>
            <a:ext cx="1712912" cy="198437"/>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D78000"/>
              </a:gs>
              <a:gs pos="100000">
                <a:srgbClr val="D78500"/>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9" name="Freeform 24">
            <a:extLst>
              <a:ext uri="{FF2B5EF4-FFF2-40B4-BE49-F238E27FC236}">
                <a16:creationId xmlns:a16="http://schemas.microsoft.com/office/drawing/2014/main" id="{AD2223FA-5A9B-4DF7-AA46-152287DBDE28}"/>
              </a:ext>
            </a:extLst>
          </p:cNvPr>
          <p:cNvSpPr/>
          <p:nvPr/>
        </p:nvSpPr>
        <p:spPr>
          <a:xfrm flipV="1">
            <a:off x="8813964" y="3669937"/>
            <a:ext cx="1712912" cy="198437"/>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D78000"/>
              </a:gs>
              <a:gs pos="100000">
                <a:srgbClr val="D78500"/>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0" name="Freeform 23">
            <a:extLst>
              <a:ext uri="{FF2B5EF4-FFF2-40B4-BE49-F238E27FC236}">
                <a16:creationId xmlns:a16="http://schemas.microsoft.com/office/drawing/2014/main" id="{B0F0FCF9-88A0-4062-A662-B63BBF8A67B1}"/>
              </a:ext>
            </a:extLst>
          </p:cNvPr>
          <p:cNvSpPr/>
          <p:nvPr/>
        </p:nvSpPr>
        <p:spPr>
          <a:xfrm>
            <a:off x="8812376" y="2120537"/>
            <a:ext cx="1651000" cy="1747837"/>
          </a:xfrm>
          <a:custGeom>
            <a:avLst/>
            <a:gdLst>
              <a:gd name="connsiteX0" fmla="*/ 1638300 w 1645920"/>
              <a:gd name="connsiteY0" fmla="*/ 0 h 1752600"/>
              <a:gd name="connsiteX1" fmla="*/ 182880 w 1645920"/>
              <a:gd name="connsiteY1" fmla="*/ 15240 h 1752600"/>
              <a:gd name="connsiteX2" fmla="*/ 7620 w 1645920"/>
              <a:gd name="connsiteY2" fmla="*/ 205740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7622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40 w 1645960"/>
              <a:gd name="connsiteY0" fmla="*/ 0 h 1752600"/>
              <a:gd name="connsiteX1" fmla="*/ 254358 w 1645960"/>
              <a:gd name="connsiteY1" fmla="*/ 17622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40 w 1645960"/>
              <a:gd name="connsiteY0" fmla="*/ 0 h 1752600"/>
              <a:gd name="connsiteX1" fmla="*/ 254358 w 1645960"/>
              <a:gd name="connsiteY1" fmla="*/ 10478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50682"/>
              <a:gd name="connsiteY0" fmla="*/ 0 h 1747838"/>
              <a:gd name="connsiteX1" fmla="*/ 294799 w 1650682"/>
              <a:gd name="connsiteY1" fmla="*/ 953 h 1747838"/>
              <a:gd name="connsiteX2" fmla="*/ 476 w 1650682"/>
              <a:gd name="connsiteY2" fmla="*/ 198596 h 1747838"/>
              <a:gd name="connsiteX3" fmla="*/ 0 w 1650682"/>
              <a:gd name="connsiteY3" fmla="*/ 1473518 h 1747838"/>
              <a:gd name="connsiteX4" fmla="*/ 243840 w 1650682"/>
              <a:gd name="connsiteY4" fmla="*/ 1747838 h 1747838"/>
              <a:gd name="connsiteX5" fmla="*/ 1650682 w 1650682"/>
              <a:gd name="connsiteY5" fmla="*/ 1739742 h 1747838"/>
              <a:gd name="connsiteX6" fmla="*/ 1563529 w 1650682"/>
              <a:gd name="connsiteY6" fmla="*/ 1412558 h 1747838"/>
              <a:gd name="connsiteX7" fmla="*/ 1564958 w 1650682"/>
              <a:gd name="connsiteY7" fmla="*/ 391955 h 1747838"/>
              <a:gd name="connsiteX8" fmla="*/ 1643062 w 1650682"/>
              <a:gd name="connsiteY8" fmla="*/ 0 h 1747838"/>
              <a:gd name="connsiteX0" fmla="*/ 1643062 w 1650682"/>
              <a:gd name="connsiteY0" fmla="*/ 0 h 1743075"/>
              <a:gd name="connsiteX1" fmla="*/ 294799 w 1650682"/>
              <a:gd name="connsiteY1" fmla="*/ 953 h 1743075"/>
              <a:gd name="connsiteX2" fmla="*/ 476 w 1650682"/>
              <a:gd name="connsiteY2" fmla="*/ 198596 h 1743075"/>
              <a:gd name="connsiteX3" fmla="*/ 0 w 1650682"/>
              <a:gd name="connsiteY3" fmla="*/ 1473518 h 1743075"/>
              <a:gd name="connsiteX4" fmla="*/ 243840 w 1650682"/>
              <a:gd name="connsiteY4" fmla="*/ 1743075 h 1743075"/>
              <a:gd name="connsiteX5" fmla="*/ 1650682 w 1650682"/>
              <a:gd name="connsiteY5" fmla="*/ 1739742 h 1743075"/>
              <a:gd name="connsiteX6" fmla="*/ 1563529 w 1650682"/>
              <a:gd name="connsiteY6" fmla="*/ 1412558 h 1743075"/>
              <a:gd name="connsiteX7" fmla="*/ 1564958 w 1650682"/>
              <a:gd name="connsiteY7" fmla="*/ 391955 h 1743075"/>
              <a:gd name="connsiteX8" fmla="*/ 1643062 w 1650682"/>
              <a:gd name="connsiteY8" fmla="*/ 0 h 1743075"/>
              <a:gd name="connsiteX0" fmla="*/ 1643062 w 1650682"/>
              <a:gd name="connsiteY0" fmla="*/ 0 h 1743076"/>
              <a:gd name="connsiteX1" fmla="*/ 294799 w 1650682"/>
              <a:gd name="connsiteY1" fmla="*/ 953 h 1743076"/>
              <a:gd name="connsiteX2" fmla="*/ 476 w 1650682"/>
              <a:gd name="connsiteY2" fmla="*/ 198596 h 1743076"/>
              <a:gd name="connsiteX3" fmla="*/ 0 w 1650682"/>
              <a:gd name="connsiteY3" fmla="*/ 1473518 h 1743076"/>
              <a:gd name="connsiteX4" fmla="*/ 243840 w 1650682"/>
              <a:gd name="connsiteY4" fmla="*/ 1743075 h 1743076"/>
              <a:gd name="connsiteX5" fmla="*/ 1650682 w 1650682"/>
              <a:gd name="connsiteY5" fmla="*/ 1739742 h 1743076"/>
              <a:gd name="connsiteX6" fmla="*/ 1563529 w 1650682"/>
              <a:gd name="connsiteY6" fmla="*/ 1412558 h 1743076"/>
              <a:gd name="connsiteX7" fmla="*/ 1564958 w 1650682"/>
              <a:gd name="connsiteY7" fmla="*/ 391955 h 1743076"/>
              <a:gd name="connsiteX8" fmla="*/ 1643062 w 1650682"/>
              <a:gd name="connsiteY8" fmla="*/ 0 h 1743076"/>
              <a:gd name="connsiteX0" fmla="*/ 1643504 w 1651124"/>
              <a:gd name="connsiteY0" fmla="*/ 0 h 1748137"/>
              <a:gd name="connsiteX1" fmla="*/ 295241 w 1651124"/>
              <a:gd name="connsiteY1" fmla="*/ 953 h 1748137"/>
              <a:gd name="connsiteX2" fmla="*/ 918 w 1651124"/>
              <a:gd name="connsiteY2" fmla="*/ 198596 h 1748137"/>
              <a:gd name="connsiteX3" fmla="*/ 442 w 1651124"/>
              <a:gd name="connsiteY3" fmla="*/ 1473518 h 1748137"/>
              <a:gd name="connsiteX4" fmla="*/ 244282 w 1651124"/>
              <a:gd name="connsiteY4" fmla="*/ 1743075 h 1748137"/>
              <a:gd name="connsiteX5" fmla="*/ 1651124 w 1651124"/>
              <a:gd name="connsiteY5" fmla="*/ 1739742 h 1748137"/>
              <a:gd name="connsiteX6" fmla="*/ 1563971 w 1651124"/>
              <a:gd name="connsiteY6" fmla="*/ 1412558 h 1748137"/>
              <a:gd name="connsiteX7" fmla="*/ 1565400 w 1651124"/>
              <a:gd name="connsiteY7" fmla="*/ 391955 h 1748137"/>
              <a:gd name="connsiteX8" fmla="*/ 1643504 w 1651124"/>
              <a:gd name="connsiteY8" fmla="*/ 0 h 1748137"/>
              <a:gd name="connsiteX0" fmla="*/ 1643613 w 1651233"/>
              <a:gd name="connsiteY0" fmla="*/ 0 h 1747104"/>
              <a:gd name="connsiteX1" fmla="*/ 295350 w 1651233"/>
              <a:gd name="connsiteY1" fmla="*/ 953 h 1747104"/>
              <a:gd name="connsiteX2" fmla="*/ 1027 w 1651233"/>
              <a:gd name="connsiteY2" fmla="*/ 198596 h 1747104"/>
              <a:gd name="connsiteX3" fmla="*/ 551 w 1651233"/>
              <a:gd name="connsiteY3" fmla="*/ 1473518 h 1747104"/>
              <a:gd name="connsiteX4" fmla="*/ 244391 w 1651233"/>
              <a:gd name="connsiteY4" fmla="*/ 1743075 h 1747104"/>
              <a:gd name="connsiteX5" fmla="*/ 1651233 w 1651233"/>
              <a:gd name="connsiteY5" fmla="*/ 1739742 h 1747104"/>
              <a:gd name="connsiteX6" fmla="*/ 1564080 w 1651233"/>
              <a:gd name="connsiteY6" fmla="*/ 1412558 h 1747104"/>
              <a:gd name="connsiteX7" fmla="*/ 1565509 w 1651233"/>
              <a:gd name="connsiteY7" fmla="*/ 391955 h 1747104"/>
              <a:gd name="connsiteX8" fmla="*/ 1643613 w 1651233"/>
              <a:gd name="connsiteY8" fmla="*/ 0 h 1747104"/>
              <a:gd name="connsiteX0" fmla="*/ 1643993 w 1651613"/>
              <a:gd name="connsiteY0" fmla="*/ 0 h 1746724"/>
              <a:gd name="connsiteX1" fmla="*/ 295730 w 1651613"/>
              <a:gd name="connsiteY1" fmla="*/ 953 h 1746724"/>
              <a:gd name="connsiteX2" fmla="*/ 1407 w 1651613"/>
              <a:gd name="connsiteY2" fmla="*/ 198596 h 1746724"/>
              <a:gd name="connsiteX3" fmla="*/ 931 w 1651613"/>
              <a:gd name="connsiteY3" fmla="*/ 1473518 h 1746724"/>
              <a:gd name="connsiteX4" fmla="*/ 244771 w 1651613"/>
              <a:gd name="connsiteY4" fmla="*/ 1743075 h 1746724"/>
              <a:gd name="connsiteX5" fmla="*/ 1651613 w 1651613"/>
              <a:gd name="connsiteY5" fmla="*/ 1739742 h 1746724"/>
              <a:gd name="connsiteX6" fmla="*/ 1564460 w 1651613"/>
              <a:gd name="connsiteY6" fmla="*/ 1412558 h 1746724"/>
              <a:gd name="connsiteX7" fmla="*/ 1565889 w 1651613"/>
              <a:gd name="connsiteY7" fmla="*/ 391955 h 1746724"/>
              <a:gd name="connsiteX8" fmla="*/ 1643993 w 1651613"/>
              <a:gd name="connsiteY8" fmla="*/ 0 h 17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613" h="1746724">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gradFill flip="none" rotWithShape="1">
            <a:gsLst>
              <a:gs pos="14565">
                <a:srgbClr val="EB9912"/>
              </a:gs>
              <a:gs pos="7100">
                <a:srgbClr val="E69105"/>
              </a:gs>
              <a:gs pos="0">
                <a:srgbClr val="F5A51E"/>
              </a:gs>
              <a:gs pos="70434">
                <a:srgbClr val="FAAC25"/>
              </a:gs>
              <a:gs pos="89600">
                <a:srgbClr val="FCCE82"/>
              </a:gs>
              <a:gs pos="100000">
                <a:srgbClr val="FAAA2D"/>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1" name="TextBox 27">
            <a:extLst>
              <a:ext uri="{FF2B5EF4-FFF2-40B4-BE49-F238E27FC236}">
                <a16:creationId xmlns:a16="http://schemas.microsoft.com/office/drawing/2014/main" id="{83BC984E-096C-4316-809E-93C7B5A1BD76}"/>
              </a:ext>
            </a:extLst>
          </p:cNvPr>
          <p:cNvSpPr txBox="1">
            <a:spLocks noChangeArrowheads="1"/>
          </p:cNvSpPr>
          <p:nvPr/>
        </p:nvSpPr>
        <p:spPr bwMode="auto">
          <a:xfrm>
            <a:off x="8813964" y="2436449"/>
            <a:ext cx="14827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a:solidFill>
                  <a:schemeClr val="bg1"/>
                </a:solidFill>
                <a:latin typeface="Arial" panose="020B0604020202020204" pitchFamily="34" charset="0"/>
              </a:rPr>
              <a:t>Năm học 2024 - 2025</a:t>
            </a:r>
            <a:endParaRPr lang="en-US" altLang="en-US" sz="3600" b="1">
              <a:solidFill>
                <a:schemeClr val="bg1"/>
              </a:solidFill>
              <a:latin typeface="Arial" panose="020B0604020202020204" pitchFamily="34" charset="0"/>
            </a:endParaRPr>
          </a:p>
        </p:txBody>
      </p:sp>
      <p:sp>
        <p:nvSpPr>
          <p:cNvPr id="82" name="TextBox 34">
            <a:extLst>
              <a:ext uri="{FF2B5EF4-FFF2-40B4-BE49-F238E27FC236}">
                <a16:creationId xmlns:a16="http://schemas.microsoft.com/office/drawing/2014/main" id="{911CEE8F-8CFD-4769-A25F-F7C305AFE9AC}"/>
              </a:ext>
            </a:extLst>
          </p:cNvPr>
          <p:cNvSpPr txBox="1">
            <a:spLocks noChangeArrowheads="1"/>
          </p:cNvSpPr>
          <p:nvPr/>
        </p:nvSpPr>
        <p:spPr bwMode="auto">
          <a:xfrm>
            <a:off x="8972714" y="3996962"/>
            <a:ext cx="14478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a:solidFill>
                  <a:srgbClr val="E69605"/>
                </a:solidFill>
                <a:latin typeface="Arial" panose="020B0604020202020204" pitchFamily="34" charset="0"/>
              </a:rPr>
              <a:t>Đối với lớp 5</a:t>
            </a:r>
          </a:p>
        </p:txBody>
      </p:sp>
    </p:spTree>
    <p:extLst>
      <p:ext uri="{BB962C8B-B14F-4D97-AF65-F5344CB8AC3E}">
        <p14:creationId xmlns:p14="http://schemas.microsoft.com/office/powerpoint/2010/main" val="27513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D8DB4-5B99-4DED-A845-CE4BBDFE0E90}"/>
              </a:ext>
            </a:extLst>
          </p:cNvPr>
          <p:cNvSpPr>
            <a:spLocks noGrp="1"/>
          </p:cNvSpPr>
          <p:nvPr>
            <p:ph type="title"/>
          </p:nvPr>
        </p:nvSpPr>
        <p:spPr/>
        <p:txBody>
          <a:bodyPr>
            <a:normAutofit/>
          </a:bodyPr>
          <a:lstStyle/>
          <a:p>
            <a:pPr marL="0" indent="0">
              <a:buNone/>
            </a:pPr>
            <a:r>
              <a:rPr lang="en-US"/>
              <a:t>Điều 3: Mục đích đánh giá</a:t>
            </a:r>
          </a:p>
        </p:txBody>
      </p:sp>
      <p:graphicFrame>
        <p:nvGraphicFramePr>
          <p:cNvPr id="4" name="Diagram 3">
            <a:extLst>
              <a:ext uri="{FF2B5EF4-FFF2-40B4-BE49-F238E27FC236}">
                <a16:creationId xmlns:a16="http://schemas.microsoft.com/office/drawing/2014/main" id="{A848EC40-123C-4622-B28D-1FCAAB2FFA80}"/>
              </a:ext>
            </a:extLst>
          </p:cNvPr>
          <p:cNvGraphicFramePr/>
          <p:nvPr>
            <p:extLst>
              <p:ext uri="{D42A27DB-BD31-4B8C-83A1-F6EECF244321}">
                <p14:modId xmlns:p14="http://schemas.microsoft.com/office/powerpoint/2010/main" val="2716262668"/>
              </p:ext>
            </p:extLst>
          </p:nvPr>
        </p:nvGraphicFramePr>
        <p:xfrm>
          <a:off x="577518" y="972528"/>
          <a:ext cx="11208904" cy="5269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28134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1016</TotalTime>
  <Words>1562</Words>
  <Application>Microsoft Office PowerPoint</Application>
  <PresentationFormat>Widescreen</PresentationFormat>
  <Paragraphs>158</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Times New Roman</vt:lpstr>
      <vt:lpstr>UTM Avo</vt:lpstr>
      <vt:lpstr>Verdana</vt:lpstr>
      <vt:lpstr>Wingdings</vt:lpstr>
      <vt:lpstr>Office Theme</vt:lpstr>
      <vt:lpstr>PowerPoint Presentation</vt:lpstr>
      <vt:lpstr>ĐỊNH HƯỚNG CHUNG VỀ PHƯƠNG PHÁP DẠY HỌC</vt:lpstr>
      <vt:lpstr>Thiết kế bài học phát triển phẩm chất – năng lực</vt:lpstr>
      <vt:lpstr>CÁC HOẠT ĐỘNG TỔ CHỨC DẠY HỌC  PHÁT TRIỂN PHẨM CHẤT, NĂNG LỰC</vt:lpstr>
      <vt:lpstr>Định hướng chung về phương pháp giáo dục trong CTGDPT tổng thể</vt:lpstr>
      <vt:lpstr>Định hướng chung về phương pháp giáo dục trong CTGDPT tổng thể</vt:lpstr>
      <vt:lpstr>Thông tư số 27/2020/TT-BGDĐT ngày 04/9/2020 BAN HÀNH QUY ĐỊNH ĐÁNH GIÁ HỌC SINH TIỂU HỌC</vt:lpstr>
      <vt:lpstr>Điều 2: Lộ trình đánh giá:</vt:lpstr>
      <vt:lpstr>Điều 3: Mục đích đánh giá</vt:lpstr>
      <vt:lpstr>Điều 5: Nội dung và phương pháp đánh giá</vt:lpstr>
      <vt:lpstr>Điều 6: Đánh giá thường xuyên</vt:lpstr>
      <vt:lpstr>Điều 7: Đánh giá định kỳ</vt:lpstr>
      <vt:lpstr>Điều 7: Đánh giá định kỳ</vt:lpstr>
      <vt:lpstr>Điều 7: Đánh giá định kỳ</vt:lpstr>
      <vt:lpstr>Điều 9. Tổng hợp đánh giá kết quả giáo dục</vt:lpstr>
      <vt:lpstr>Điều 11: Xét hoàn thành chương trình lớp học, hoàn thành chương trình tiểu học</vt:lpstr>
      <vt:lpstr>Điều 12: Khen thưởng</vt:lpstr>
      <vt:lpstr>Điều 14: Trách nhiệm của sở Giáo dục và Đào tạo,  Phòng Giáo dục và Đào tạo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Thien Hoang</dc:creator>
  <cp:lastModifiedBy>ASUS</cp:lastModifiedBy>
  <cp:revision>21</cp:revision>
  <dcterms:created xsi:type="dcterms:W3CDTF">2020-10-27T13:47:54Z</dcterms:created>
  <dcterms:modified xsi:type="dcterms:W3CDTF">2021-10-03T02:25:45Z</dcterms:modified>
</cp:coreProperties>
</file>